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9"/>
  </p:notesMasterIdLst>
  <p:sldIdLst>
    <p:sldId id="256" r:id="rId2"/>
    <p:sldId id="260" r:id="rId3"/>
    <p:sldId id="259" r:id="rId4"/>
    <p:sldId id="272" r:id="rId5"/>
    <p:sldId id="290" r:id="rId6"/>
    <p:sldId id="291" r:id="rId7"/>
    <p:sldId id="287" r:id="rId8"/>
    <p:sldId id="271" r:id="rId9"/>
    <p:sldId id="288" r:id="rId10"/>
    <p:sldId id="275" r:id="rId11"/>
    <p:sldId id="289" r:id="rId12"/>
    <p:sldId id="295" r:id="rId13"/>
    <p:sldId id="292" r:id="rId14"/>
    <p:sldId id="293" r:id="rId15"/>
    <p:sldId id="274" r:id="rId16"/>
    <p:sldId id="294" r:id="rId17"/>
    <p:sldId id="286" r:id="rId1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1D6FE"/>
    <a:srgbClr val="128EB7"/>
    <a:srgbClr val="163A46"/>
    <a:srgbClr val="E6E6E6"/>
    <a:srgbClr val="FFFFFF"/>
    <a:srgbClr val="FFCCCC"/>
    <a:srgbClr val="FF66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64" d="100"/>
          <a:sy n="64" d="100"/>
        </p:scale>
        <p:origin x="680" y="4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D5B6188-C715-4342-A05D-C51E39DBBE4E}" type="doc">
      <dgm:prSet loTypeId="urn:microsoft.com/office/officeart/2005/8/layout/venn3" loCatId="relationship" qsTypeId="urn:microsoft.com/office/officeart/2005/8/quickstyle/simple1" qsCatId="simple" csTypeId="urn:microsoft.com/office/officeart/2005/8/colors/accent1_2" csCatId="accent1"/>
      <dgm:spPr/>
      <dgm:t>
        <a:bodyPr/>
        <a:lstStyle/>
        <a:p>
          <a:endParaRPr lang="zh-CN" altLang="en-US"/>
        </a:p>
      </dgm:t>
    </dgm:pt>
    <dgm:pt modelId="{B7F43616-E996-42C4-A253-1603CB3212E0}">
      <dgm:prSet custT="1"/>
      <dgm:spPr/>
      <dgm:t>
        <a:bodyPr/>
        <a:lstStyle/>
        <a:p>
          <a:r>
            <a:rPr lang="zh-CN" altLang="en-US" sz="2000">
              <a:solidFill>
                <a:schemeClr val="bg1"/>
              </a:solidFill>
            </a:rPr>
            <a:t>基于</a:t>
          </a:r>
          <a:r>
            <a:rPr lang="zh-CN" altLang="en-US" sz="2000" b="1">
              <a:solidFill>
                <a:schemeClr val="bg1"/>
              </a:solidFill>
            </a:rPr>
            <a:t>几何</a:t>
          </a:r>
          <a:r>
            <a:rPr lang="zh-CN" altLang="en-US" sz="2000">
              <a:solidFill>
                <a:schemeClr val="bg1"/>
              </a:solidFill>
            </a:rPr>
            <a:t>技术</a:t>
          </a:r>
        </a:p>
      </dgm:t>
    </dgm:pt>
    <dgm:pt modelId="{95274F82-B3DF-4776-B2C4-26BFA05C8B3A}" type="parTrans" cxnId="{14270A67-561E-4535-BFBA-9FB7CF8C2300}">
      <dgm:prSet/>
      <dgm:spPr/>
      <dgm:t>
        <a:bodyPr/>
        <a:lstStyle/>
        <a:p>
          <a:endParaRPr lang="zh-CN" altLang="en-US" sz="2000">
            <a:solidFill>
              <a:schemeClr val="bg1"/>
            </a:solidFill>
          </a:endParaRPr>
        </a:p>
      </dgm:t>
    </dgm:pt>
    <dgm:pt modelId="{2635FBA2-F4E0-46D0-BF06-305FE7253A4F}" type="sibTrans" cxnId="{14270A67-561E-4535-BFBA-9FB7CF8C2300}">
      <dgm:prSet/>
      <dgm:spPr/>
      <dgm:t>
        <a:bodyPr/>
        <a:lstStyle/>
        <a:p>
          <a:endParaRPr lang="zh-CN" altLang="en-US" sz="2000">
            <a:solidFill>
              <a:schemeClr val="bg1"/>
            </a:solidFill>
          </a:endParaRPr>
        </a:p>
      </dgm:t>
    </dgm:pt>
    <dgm:pt modelId="{27433702-0822-4B27-820B-47B5817127DF}">
      <dgm:prSet custT="1"/>
      <dgm:spPr/>
      <dgm:t>
        <a:bodyPr/>
        <a:lstStyle/>
        <a:p>
          <a:r>
            <a:rPr lang="zh-CN" altLang="en-US" sz="2000">
              <a:solidFill>
                <a:schemeClr val="bg1"/>
              </a:solidFill>
            </a:rPr>
            <a:t>基于</a:t>
          </a:r>
          <a:r>
            <a:rPr lang="zh-CN" altLang="en-US" sz="2000" b="1">
              <a:solidFill>
                <a:schemeClr val="bg1"/>
              </a:solidFill>
            </a:rPr>
            <a:t>像素</a:t>
          </a:r>
          <a:r>
            <a:rPr lang="zh-CN" altLang="en-US" sz="2000">
              <a:solidFill>
                <a:schemeClr val="bg1"/>
              </a:solidFill>
            </a:rPr>
            <a:t>技术</a:t>
          </a:r>
        </a:p>
      </dgm:t>
    </dgm:pt>
    <dgm:pt modelId="{8137E083-1351-44EB-8259-C4F138AA41D7}" type="parTrans" cxnId="{A3D790DC-4893-4F28-9115-2D64AD4C0512}">
      <dgm:prSet/>
      <dgm:spPr/>
      <dgm:t>
        <a:bodyPr/>
        <a:lstStyle/>
        <a:p>
          <a:endParaRPr lang="zh-CN" altLang="en-US" sz="2000">
            <a:solidFill>
              <a:schemeClr val="bg1"/>
            </a:solidFill>
          </a:endParaRPr>
        </a:p>
      </dgm:t>
    </dgm:pt>
    <dgm:pt modelId="{073FE99D-7DD4-459F-95DB-429B961B8BBF}" type="sibTrans" cxnId="{A3D790DC-4893-4F28-9115-2D64AD4C0512}">
      <dgm:prSet/>
      <dgm:spPr/>
      <dgm:t>
        <a:bodyPr/>
        <a:lstStyle/>
        <a:p>
          <a:endParaRPr lang="zh-CN" altLang="en-US" sz="2000">
            <a:solidFill>
              <a:schemeClr val="bg1"/>
            </a:solidFill>
          </a:endParaRPr>
        </a:p>
      </dgm:t>
    </dgm:pt>
    <dgm:pt modelId="{6D629814-2B4C-43CD-B55A-7B7E6587CD1E}">
      <dgm:prSet custT="1"/>
      <dgm:spPr/>
      <dgm:t>
        <a:bodyPr/>
        <a:lstStyle/>
        <a:p>
          <a:r>
            <a:rPr lang="zh-CN" altLang="en-US" sz="2000">
              <a:solidFill>
                <a:schemeClr val="bg1"/>
              </a:solidFill>
            </a:rPr>
            <a:t>基于</a:t>
          </a:r>
          <a:r>
            <a:rPr lang="zh-CN" altLang="en-US" sz="2000" b="1">
              <a:solidFill>
                <a:schemeClr val="bg1"/>
              </a:solidFill>
            </a:rPr>
            <a:t>图标</a:t>
          </a:r>
          <a:r>
            <a:rPr lang="zh-CN" altLang="en-US" sz="2000">
              <a:solidFill>
                <a:schemeClr val="bg1"/>
              </a:solidFill>
            </a:rPr>
            <a:t>技术</a:t>
          </a:r>
        </a:p>
      </dgm:t>
    </dgm:pt>
    <dgm:pt modelId="{E8D83054-40DA-4DB1-8219-038A38067744}" type="parTrans" cxnId="{1783A8CF-89CD-4040-88C9-9C64683F586F}">
      <dgm:prSet/>
      <dgm:spPr/>
      <dgm:t>
        <a:bodyPr/>
        <a:lstStyle/>
        <a:p>
          <a:endParaRPr lang="zh-CN" altLang="en-US" sz="2000">
            <a:solidFill>
              <a:schemeClr val="bg1"/>
            </a:solidFill>
          </a:endParaRPr>
        </a:p>
      </dgm:t>
    </dgm:pt>
    <dgm:pt modelId="{273A699E-FA03-455B-8623-661525B43373}" type="sibTrans" cxnId="{1783A8CF-89CD-4040-88C9-9C64683F586F}">
      <dgm:prSet/>
      <dgm:spPr/>
      <dgm:t>
        <a:bodyPr/>
        <a:lstStyle/>
        <a:p>
          <a:endParaRPr lang="zh-CN" altLang="en-US" sz="2000">
            <a:solidFill>
              <a:schemeClr val="bg1"/>
            </a:solidFill>
          </a:endParaRPr>
        </a:p>
      </dgm:t>
    </dgm:pt>
    <dgm:pt modelId="{A8F6AB7B-CEBD-4FB3-AADB-BD697D595869}">
      <dgm:prSet custT="1"/>
      <dgm:spPr/>
      <dgm:t>
        <a:bodyPr/>
        <a:lstStyle/>
        <a:p>
          <a:r>
            <a:rPr lang="zh-CN" altLang="en-US" sz="2000">
              <a:solidFill>
                <a:schemeClr val="bg1"/>
              </a:solidFill>
            </a:rPr>
            <a:t>基于</a:t>
          </a:r>
          <a:r>
            <a:rPr lang="zh-CN" altLang="en-US" sz="2000" b="1">
              <a:solidFill>
                <a:schemeClr val="bg1"/>
              </a:solidFill>
            </a:rPr>
            <a:t>层次</a:t>
          </a:r>
          <a:r>
            <a:rPr lang="zh-CN" altLang="en-US" sz="2000">
              <a:solidFill>
                <a:schemeClr val="bg1"/>
              </a:solidFill>
            </a:rPr>
            <a:t>技术</a:t>
          </a:r>
        </a:p>
      </dgm:t>
    </dgm:pt>
    <dgm:pt modelId="{9E76F3AA-18FC-454D-B1C0-D6294A4FFD5A}" type="parTrans" cxnId="{D5D3A57D-ECA6-41B5-BB47-7C45654ACC03}">
      <dgm:prSet/>
      <dgm:spPr/>
      <dgm:t>
        <a:bodyPr/>
        <a:lstStyle/>
        <a:p>
          <a:endParaRPr lang="zh-CN" altLang="en-US" sz="2000">
            <a:solidFill>
              <a:schemeClr val="bg1"/>
            </a:solidFill>
          </a:endParaRPr>
        </a:p>
      </dgm:t>
    </dgm:pt>
    <dgm:pt modelId="{54D226AE-5421-4167-8FA5-2144B85786C1}" type="sibTrans" cxnId="{D5D3A57D-ECA6-41B5-BB47-7C45654ACC03}">
      <dgm:prSet/>
      <dgm:spPr/>
      <dgm:t>
        <a:bodyPr/>
        <a:lstStyle/>
        <a:p>
          <a:endParaRPr lang="zh-CN" altLang="en-US" sz="2000">
            <a:solidFill>
              <a:schemeClr val="bg1"/>
            </a:solidFill>
          </a:endParaRPr>
        </a:p>
      </dgm:t>
    </dgm:pt>
    <dgm:pt modelId="{0B88BAB6-9915-4DCE-9372-1925CC134260}">
      <dgm:prSet custT="1"/>
      <dgm:spPr/>
      <dgm:t>
        <a:bodyPr/>
        <a:lstStyle/>
        <a:p>
          <a:r>
            <a:rPr lang="zh-CN" altLang="en-US" sz="2000">
              <a:solidFill>
                <a:schemeClr val="bg1"/>
              </a:solidFill>
            </a:rPr>
            <a:t>基于</a:t>
          </a:r>
          <a:r>
            <a:rPr lang="zh-CN" altLang="en-US" sz="2000" b="1">
              <a:solidFill>
                <a:schemeClr val="bg1"/>
              </a:solidFill>
            </a:rPr>
            <a:t>图像</a:t>
          </a:r>
          <a:r>
            <a:rPr lang="zh-CN" altLang="en-US" sz="2000">
              <a:solidFill>
                <a:schemeClr val="bg1"/>
              </a:solidFill>
            </a:rPr>
            <a:t>技术</a:t>
          </a:r>
        </a:p>
      </dgm:t>
    </dgm:pt>
    <dgm:pt modelId="{9025E9CF-2D52-43DF-A55A-92831BFAA0B3}" type="parTrans" cxnId="{65C97F3C-75D3-4A8E-AFFC-96027873117C}">
      <dgm:prSet/>
      <dgm:spPr/>
      <dgm:t>
        <a:bodyPr/>
        <a:lstStyle/>
        <a:p>
          <a:endParaRPr lang="zh-CN" altLang="en-US" sz="2000">
            <a:solidFill>
              <a:schemeClr val="bg1"/>
            </a:solidFill>
          </a:endParaRPr>
        </a:p>
      </dgm:t>
    </dgm:pt>
    <dgm:pt modelId="{47BE5766-29E3-4E74-8593-99BD63621DDD}" type="sibTrans" cxnId="{65C97F3C-75D3-4A8E-AFFC-96027873117C}">
      <dgm:prSet/>
      <dgm:spPr/>
      <dgm:t>
        <a:bodyPr/>
        <a:lstStyle/>
        <a:p>
          <a:endParaRPr lang="zh-CN" altLang="en-US" sz="2000">
            <a:solidFill>
              <a:schemeClr val="bg1"/>
            </a:solidFill>
          </a:endParaRPr>
        </a:p>
      </dgm:t>
    </dgm:pt>
    <dgm:pt modelId="{7C9EB416-FCDE-4C6B-B764-AF6E27460E3D}">
      <dgm:prSet custT="1"/>
      <dgm:spPr/>
      <dgm:t>
        <a:bodyPr/>
        <a:lstStyle/>
        <a:p>
          <a:r>
            <a:rPr lang="zh-CN" altLang="en-US" sz="2000">
              <a:solidFill>
                <a:schemeClr val="bg1"/>
              </a:solidFill>
            </a:rPr>
            <a:t>基于</a:t>
          </a:r>
          <a:r>
            <a:rPr lang="zh-CN" altLang="en-US" sz="2000" b="1">
              <a:solidFill>
                <a:schemeClr val="bg1"/>
              </a:solidFill>
            </a:rPr>
            <a:t>分布式</a:t>
          </a:r>
          <a:r>
            <a:rPr lang="zh-CN" altLang="en-US" sz="2000">
              <a:solidFill>
                <a:schemeClr val="bg1"/>
              </a:solidFill>
            </a:rPr>
            <a:t>技术</a:t>
          </a:r>
        </a:p>
      </dgm:t>
    </dgm:pt>
    <dgm:pt modelId="{9594AFAB-D60E-42AB-981D-E2577599285F}" type="parTrans" cxnId="{A5271178-3B21-40A5-A073-BCCC5817CD75}">
      <dgm:prSet/>
      <dgm:spPr/>
      <dgm:t>
        <a:bodyPr/>
        <a:lstStyle/>
        <a:p>
          <a:endParaRPr lang="zh-CN" altLang="en-US" sz="2000">
            <a:solidFill>
              <a:schemeClr val="bg1"/>
            </a:solidFill>
          </a:endParaRPr>
        </a:p>
      </dgm:t>
    </dgm:pt>
    <dgm:pt modelId="{A2548CD3-D2B0-403D-AE78-4E8E29D69F49}" type="sibTrans" cxnId="{A5271178-3B21-40A5-A073-BCCC5817CD75}">
      <dgm:prSet/>
      <dgm:spPr/>
      <dgm:t>
        <a:bodyPr/>
        <a:lstStyle/>
        <a:p>
          <a:endParaRPr lang="zh-CN" altLang="en-US" sz="2000">
            <a:solidFill>
              <a:schemeClr val="bg1"/>
            </a:solidFill>
          </a:endParaRPr>
        </a:p>
      </dgm:t>
    </dgm:pt>
    <dgm:pt modelId="{C2A097CB-C8F8-470F-B908-882317A2945E}" type="pres">
      <dgm:prSet presAssocID="{AD5B6188-C715-4342-A05D-C51E39DBBE4E}" presName="Name0" presStyleCnt="0">
        <dgm:presLayoutVars>
          <dgm:dir/>
          <dgm:resizeHandles val="exact"/>
        </dgm:presLayoutVars>
      </dgm:prSet>
      <dgm:spPr/>
    </dgm:pt>
    <dgm:pt modelId="{28AE43C1-8BF9-4972-B42D-BC1A0CFBCF0F}" type="pres">
      <dgm:prSet presAssocID="{B7F43616-E996-42C4-A253-1603CB3212E0}" presName="Name5" presStyleLbl="vennNode1" presStyleIdx="0" presStyleCnt="6">
        <dgm:presLayoutVars>
          <dgm:bulletEnabled val="1"/>
        </dgm:presLayoutVars>
      </dgm:prSet>
      <dgm:spPr/>
    </dgm:pt>
    <dgm:pt modelId="{A4345D20-3E5C-4F42-B35B-A82A987F2E29}" type="pres">
      <dgm:prSet presAssocID="{2635FBA2-F4E0-46D0-BF06-305FE7253A4F}" presName="space" presStyleCnt="0"/>
      <dgm:spPr/>
    </dgm:pt>
    <dgm:pt modelId="{FCE92188-C597-4779-ABB1-9F00A488D4A0}" type="pres">
      <dgm:prSet presAssocID="{27433702-0822-4B27-820B-47B5817127DF}" presName="Name5" presStyleLbl="vennNode1" presStyleIdx="1" presStyleCnt="6">
        <dgm:presLayoutVars>
          <dgm:bulletEnabled val="1"/>
        </dgm:presLayoutVars>
      </dgm:prSet>
      <dgm:spPr/>
    </dgm:pt>
    <dgm:pt modelId="{49B48EAD-F1FE-4276-B17C-91F786EA22BB}" type="pres">
      <dgm:prSet presAssocID="{073FE99D-7DD4-459F-95DB-429B961B8BBF}" presName="space" presStyleCnt="0"/>
      <dgm:spPr/>
    </dgm:pt>
    <dgm:pt modelId="{21A83A10-E392-4D06-8256-98B284E5453E}" type="pres">
      <dgm:prSet presAssocID="{6D629814-2B4C-43CD-B55A-7B7E6587CD1E}" presName="Name5" presStyleLbl="vennNode1" presStyleIdx="2" presStyleCnt="6">
        <dgm:presLayoutVars>
          <dgm:bulletEnabled val="1"/>
        </dgm:presLayoutVars>
      </dgm:prSet>
      <dgm:spPr/>
    </dgm:pt>
    <dgm:pt modelId="{954CD87C-96BE-438B-8232-D342EED2E346}" type="pres">
      <dgm:prSet presAssocID="{273A699E-FA03-455B-8623-661525B43373}" presName="space" presStyleCnt="0"/>
      <dgm:spPr/>
    </dgm:pt>
    <dgm:pt modelId="{B3B55D83-436E-4BE6-B878-1358C735F8B4}" type="pres">
      <dgm:prSet presAssocID="{A8F6AB7B-CEBD-4FB3-AADB-BD697D595869}" presName="Name5" presStyleLbl="vennNode1" presStyleIdx="3" presStyleCnt="6">
        <dgm:presLayoutVars>
          <dgm:bulletEnabled val="1"/>
        </dgm:presLayoutVars>
      </dgm:prSet>
      <dgm:spPr/>
    </dgm:pt>
    <dgm:pt modelId="{0F5732B6-D3BB-4895-BC8E-7551803BBA78}" type="pres">
      <dgm:prSet presAssocID="{54D226AE-5421-4167-8FA5-2144B85786C1}" presName="space" presStyleCnt="0"/>
      <dgm:spPr/>
    </dgm:pt>
    <dgm:pt modelId="{4A80A14B-E91B-4FE8-B796-A118CDA6FB81}" type="pres">
      <dgm:prSet presAssocID="{0B88BAB6-9915-4DCE-9372-1925CC134260}" presName="Name5" presStyleLbl="vennNode1" presStyleIdx="4" presStyleCnt="6">
        <dgm:presLayoutVars>
          <dgm:bulletEnabled val="1"/>
        </dgm:presLayoutVars>
      </dgm:prSet>
      <dgm:spPr/>
    </dgm:pt>
    <dgm:pt modelId="{522CB2F4-1EFB-4ADC-AEFD-03FE8EF94003}" type="pres">
      <dgm:prSet presAssocID="{47BE5766-29E3-4E74-8593-99BD63621DDD}" presName="space" presStyleCnt="0"/>
      <dgm:spPr/>
    </dgm:pt>
    <dgm:pt modelId="{BE66A656-E200-4D2F-B198-3031F055DCAC}" type="pres">
      <dgm:prSet presAssocID="{7C9EB416-FCDE-4C6B-B764-AF6E27460E3D}" presName="Name5" presStyleLbl="vennNode1" presStyleIdx="5" presStyleCnt="6">
        <dgm:presLayoutVars>
          <dgm:bulletEnabled val="1"/>
        </dgm:presLayoutVars>
      </dgm:prSet>
      <dgm:spPr/>
    </dgm:pt>
  </dgm:ptLst>
  <dgm:cxnLst>
    <dgm:cxn modelId="{2018E51C-15DE-411F-ADA2-BFA3C2C34A37}" type="presOf" srcId="{AD5B6188-C715-4342-A05D-C51E39DBBE4E}" destId="{C2A097CB-C8F8-470F-B908-882317A2945E}" srcOrd="0" destOrd="0" presId="urn:microsoft.com/office/officeart/2005/8/layout/venn3"/>
    <dgm:cxn modelId="{397AB938-49D4-4214-8645-52F82D534DA9}" type="presOf" srcId="{27433702-0822-4B27-820B-47B5817127DF}" destId="{FCE92188-C597-4779-ABB1-9F00A488D4A0}" srcOrd="0" destOrd="0" presId="urn:microsoft.com/office/officeart/2005/8/layout/venn3"/>
    <dgm:cxn modelId="{65C97F3C-75D3-4A8E-AFFC-96027873117C}" srcId="{AD5B6188-C715-4342-A05D-C51E39DBBE4E}" destId="{0B88BAB6-9915-4DCE-9372-1925CC134260}" srcOrd="4" destOrd="0" parTransId="{9025E9CF-2D52-43DF-A55A-92831BFAA0B3}" sibTransId="{47BE5766-29E3-4E74-8593-99BD63621DDD}"/>
    <dgm:cxn modelId="{43887A40-49E7-4DC9-A888-FA04E9A12688}" type="presOf" srcId="{A8F6AB7B-CEBD-4FB3-AADB-BD697D595869}" destId="{B3B55D83-436E-4BE6-B878-1358C735F8B4}" srcOrd="0" destOrd="0" presId="urn:microsoft.com/office/officeart/2005/8/layout/venn3"/>
    <dgm:cxn modelId="{14270A67-561E-4535-BFBA-9FB7CF8C2300}" srcId="{AD5B6188-C715-4342-A05D-C51E39DBBE4E}" destId="{B7F43616-E996-42C4-A253-1603CB3212E0}" srcOrd="0" destOrd="0" parTransId="{95274F82-B3DF-4776-B2C4-26BFA05C8B3A}" sibTransId="{2635FBA2-F4E0-46D0-BF06-305FE7253A4F}"/>
    <dgm:cxn modelId="{A5271178-3B21-40A5-A073-BCCC5817CD75}" srcId="{AD5B6188-C715-4342-A05D-C51E39DBBE4E}" destId="{7C9EB416-FCDE-4C6B-B764-AF6E27460E3D}" srcOrd="5" destOrd="0" parTransId="{9594AFAB-D60E-42AB-981D-E2577599285F}" sibTransId="{A2548CD3-D2B0-403D-AE78-4E8E29D69F49}"/>
    <dgm:cxn modelId="{D5D3A57D-ECA6-41B5-BB47-7C45654ACC03}" srcId="{AD5B6188-C715-4342-A05D-C51E39DBBE4E}" destId="{A8F6AB7B-CEBD-4FB3-AADB-BD697D595869}" srcOrd="3" destOrd="0" parTransId="{9E76F3AA-18FC-454D-B1C0-D6294A4FFD5A}" sibTransId="{54D226AE-5421-4167-8FA5-2144B85786C1}"/>
    <dgm:cxn modelId="{C09AD0AE-C67B-43A6-B1C1-E73151D9E013}" type="presOf" srcId="{6D629814-2B4C-43CD-B55A-7B7E6587CD1E}" destId="{21A83A10-E392-4D06-8256-98B284E5453E}" srcOrd="0" destOrd="0" presId="urn:microsoft.com/office/officeart/2005/8/layout/venn3"/>
    <dgm:cxn modelId="{1783A8CF-89CD-4040-88C9-9C64683F586F}" srcId="{AD5B6188-C715-4342-A05D-C51E39DBBE4E}" destId="{6D629814-2B4C-43CD-B55A-7B7E6587CD1E}" srcOrd="2" destOrd="0" parTransId="{E8D83054-40DA-4DB1-8219-038A38067744}" sibTransId="{273A699E-FA03-455B-8623-661525B43373}"/>
    <dgm:cxn modelId="{A3D790DC-4893-4F28-9115-2D64AD4C0512}" srcId="{AD5B6188-C715-4342-A05D-C51E39DBBE4E}" destId="{27433702-0822-4B27-820B-47B5817127DF}" srcOrd="1" destOrd="0" parTransId="{8137E083-1351-44EB-8259-C4F138AA41D7}" sibTransId="{073FE99D-7DD4-459F-95DB-429B961B8BBF}"/>
    <dgm:cxn modelId="{2F1DF5E9-6856-47E0-819C-C47971200F9E}" type="presOf" srcId="{0B88BAB6-9915-4DCE-9372-1925CC134260}" destId="{4A80A14B-E91B-4FE8-B796-A118CDA6FB81}" srcOrd="0" destOrd="0" presId="urn:microsoft.com/office/officeart/2005/8/layout/venn3"/>
    <dgm:cxn modelId="{612226F4-BADC-4519-80B1-AB0CBA5562CE}" type="presOf" srcId="{B7F43616-E996-42C4-A253-1603CB3212E0}" destId="{28AE43C1-8BF9-4972-B42D-BC1A0CFBCF0F}" srcOrd="0" destOrd="0" presId="urn:microsoft.com/office/officeart/2005/8/layout/venn3"/>
    <dgm:cxn modelId="{8129D0F4-B621-4DF0-80A2-60491172E440}" type="presOf" srcId="{7C9EB416-FCDE-4C6B-B764-AF6E27460E3D}" destId="{BE66A656-E200-4D2F-B198-3031F055DCAC}" srcOrd="0" destOrd="0" presId="urn:microsoft.com/office/officeart/2005/8/layout/venn3"/>
    <dgm:cxn modelId="{7E5ED7C7-714B-4AA1-BC15-D89EB960D590}" type="presParOf" srcId="{C2A097CB-C8F8-470F-B908-882317A2945E}" destId="{28AE43C1-8BF9-4972-B42D-BC1A0CFBCF0F}" srcOrd="0" destOrd="0" presId="urn:microsoft.com/office/officeart/2005/8/layout/venn3"/>
    <dgm:cxn modelId="{9818BDB1-3431-42CE-9304-6481E25B985C}" type="presParOf" srcId="{C2A097CB-C8F8-470F-B908-882317A2945E}" destId="{A4345D20-3E5C-4F42-B35B-A82A987F2E29}" srcOrd="1" destOrd="0" presId="urn:microsoft.com/office/officeart/2005/8/layout/venn3"/>
    <dgm:cxn modelId="{A28181B5-BC27-496B-AE2E-90E604482037}" type="presParOf" srcId="{C2A097CB-C8F8-470F-B908-882317A2945E}" destId="{FCE92188-C597-4779-ABB1-9F00A488D4A0}" srcOrd="2" destOrd="0" presId="urn:microsoft.com/office/officeart/2005/8/layout/venn3"/>
    <dgm:cxn modelId="{B5843637-F6B1-46AC-82D1-9BFC9527E5FE}" type="presParOf" srcId="{C2A097CB-C8F8-470F-B908-882317A2945E}" destId="{49B48EAD-F1FE-4276-B17C-91F786EA22BB}" srcOrd="3" destOrd="0" presId="urn:microsoft.com/office/officeart/2005/8/layout/venn3"/>
    <dgm:cxn modelId="{12A7924E-848F-47C5-9D43-7E351C71DE8F}" type="presParOf" srcId="{C2A097CB-C8F8-470F-B908-882317A2945E}" destId="{21A83A10-E392-4D06-8256-98B284E5453E}" srcOrd="4" destOrd="0" presId="urn:microsoft.com/office/officeart/2005/8/layout/venn3"/>
    <dgm:cxn modelId="{CF716090-F61D-45A1-9573-0F9DAAE3FC5C}" type="presParOf" srcId="{C2A097CB-C8F8-470F-B908-882317A2945E}" destId="{954CD87C-96BE-438B-8232-D342EED2E346}" srcOrd="5" destOrd="0" presId="urn:microsoft.com/office/officeart/2005/8/layout/venn3"/>
    <dgm:cxn modelId="{1D58ACD6-FB17-4060-9D48-579510484519}" type="presParOf" srcId="{C2A097CB-C8F8-470F-B908-882317A2945E}" destId="{B3B55D83-436E-4BE6-B878-1358C735F8B4}" srcOrd="6" destOrd="0" presId="urn:microsoft.com/office/officeart/2005/8/layout/venn3"/>
    <dgm:cxn modelId="{192D8AE2-60C4-4A02-83ED-4748D5E2B6D5}" type="presParOf" srcId="{C2A097CB-C8F8-470F-B908-882317A2945E}" destId="{0F5732B6-D3BB-4895-BC8E-7551803BBA78}" srcOrd="7" destOrd="0" presId="urn:microsoft.com/office/officeart/2005/8/layout/venn3"/>
    <dgm:cxn modelId="{A73B98D1-E42E-4AA6-B356-0EACF1F8E7B3}" type="presParOf" srcId="{C2A097CB-C8F8-470F-B908-882317A2945E}" destId="{4A80A14B-E91B-4FE8-B796-A118CDA6FB81}" srcOrd="8" destOrd="0" presId="urn:microsoft.com/office/officeart/2005/8/layout/venn3"/>
    <dgm:cxn modelId="{CFCA611C-6D31-478D-B2CA-A39ED1CB68F7}" type="presParOf" srcId="{C2A097CB-C8F8-470F-B908-882317A2945E}" destId="{522CB2F4-1EFB-4ADC-AEFD-03FE8EF94003}" srcOrd="9" destOrd="0" presId="urn:microsoft.com/office/officeart/2005/8/layout/venn3"/>
    <dgm:cxn modelId="{3C02D4D7-0C70-4563-9A32-8C7C2A7B9719}" type="presParOf" srcId="{C2A097CB-C8F8-470F-B908-882317A2945E}" destId="{BE66A656-E200-4D2F-B198-3031F055DCAC}" srcOrd="10" destOrd="0" presId="urn:microsoft.com/office/officeart/2005/8/layout/ven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C87A9AB-508B-4015-B488-0C8592CDE576}" type="doc">
      <dgm:prSet loTypeId="urn:microsoft.com/office/officeart/2005/8/layout/StepDownProcess" loCatId="process" qsTypeId="urn:microsoft.com/office/officeart/2005/8/quickstyle/simple1#1" qsCatId="simple" csTypeId="urn:microsoft.com/office/officeart/2005/8/colors/accent1_2" csCatId="accent1" phldr="1"/>
      <dgm:spPr/>
      <dgm:t>
        <a:bodyPr/>
        <a:lstStyle/>
        <a:p>
          <a:endParaRPr lang="zh-CN" altLang="en-US"/>
        </a:p>
      </dgm:t>
    </dgm:pt>
    <dgm:pt modelId="{0130A5BD-CCB3-4E27-B899-26FCE47C7A34}">
      <dgm:prSet phldrT="[文本]" custT="1"/>
      <dgm:spPr/>
      <dgm:t>
        <a:bodyPr/>
        <a:lstStyle/>
        <a:p>
          <a:r>
            <a:rPr lang="zh-CN" altLang="en-US" sz="2000" dirty="0">
              <a:solidFill>
                <a:schemeClr val="bg1"/>
              </a:solidFill>
            </a:rPr>
            <a:t>数据筛选</a:t>
          </a:r>
        </a:p>
      </dgm:t>
    </dgm:pt>
    <dgm:pt modelId="{5FD7AB4E-D960-4AA8-B8F4-0553C16BF2A8}" type="parTrans" cxnId="{2214C5C8-C37A-4B0F-B0EA-622EEC386F2E}">
      <dgm:prSet/>
      <dgm:spPr/>
      <dgm:t>
        <a:bodyPr/>
        <a:lstStyle/>
        <a:p>
          <a:endParaRPr lang="zh-CN" altLang="en-US" sz="2000">
            <a:solidFill>
              <a:schemeClr val="bg1"/>
            </a:solidFill>
          </a:endParaRPr>
        </a:p>
      </dgm:t>
    </dgm:pt>
    <dgm:pt modelId="{3C59D5C0-BEAB-4C47-A39E-B4C4F60A9345}" type="sibTrans" cxnId="{2214C5C8-C37A-4B0F-B0EA-622EEC386F2E}">
      <dgm:prSet/>
      <dgm:spPr/>
      <dgm:t>
        <a:bodyPr/>
        <a:lstStyle/>
        <a:p>
          <a:endParaRPr lang="zh-CN" altLang="en-US" sz="2000">
            <a:solidFill>
              <a:schemeClr val="bg1"/>
            </a:solidFill>
          </a:endParaRPr>
        </a:p>
      </dgm:t>
    </dgm:pt>
    <dgm:pt modelId="{1EB7E902-AAB9-4CC5-98D4-175B857BFF4A}">
      <dgm:prSet custT="1"/>
      <dgm:spPr/>
      <dgm:t>
        <a:bodyPr/>
        <a:lstStyle/>
        <a:p>
          <a:r>
            <a:rPr lang="zh-CN" altLang="en-US" sz="2000" dirty="0">
              <a:solidFill>
                <a:schemeClr val="bg1"/>
              </a:solidFill>
            </a:rPr>
            <a:t>数据到可视化的直观映射</a:t>
          </a:r>
        </a:p>
      </dgm:t>
    </dgm:pt>
    <dgm:pt modelId="{A698A902-5E16-4987-812E-1C41299AEA04}" type="parTrans" cxnId="{1A47E8ED-3147-479D-AAE9-A9973AC682D7}">
      <dgm:prSet/>
      <dgm:spPr/>
      <dgm:t>
        <a:bodyPr/>
        <a:lstStyle/>
        <a:p>
          <a:endParaRPr lang="zh-CN" altLang="en-US" sz="2000">
            <a:solidFill>
              <a:schemeClr val="bg1"/>
            </a:solidFill>
          </a:endParaRPr>
        </a:p>
      </dgm:t>
    </dgm:pt>
    <dgm:pt modelId="{A1687489-567E-49C6-81B5-7C213CFB3037}" type="sibTrans" cxnId="{1A47E8ED-3147-479D-AAE9-A9973AC682D7}">
      <dgm:prSet/>
      <dgm:spPr/>
      <dgm:t>
        <a:bodyPr/>
        <a:lstStyle/>
        <a:p>
          <a:endParaRPr lang="zh-CN" altLang="en-US" sz="2000">
            <a:solidFill>
              <a:schemeClr val="bg1"/>
            </a:solidFill>
          </a:endParaRPr>
        </a:p>
      </dgm:t>
    </dgm:pt>
    <dgm:pt modelId="{90847D5D-4759-4BDF-B5BB-235994556846}">
      <dgm:prSet custT="1"/>
      <dgm:spPr/>
      <dgm:t>
        <a:bodyPr/>
        <a:lstStyle/>
        <a:p>
          <a:r>
            <a:rPr lang="zh-CN" altLang="en-US" sz="2000" dirty="0">
              <a:solidFill>
                <a:schemeClr val="bg1"/>
              </a:solidFill>
            </a:rPr>
            <a:t>视图选择与交互设计</a:t>
          </a:r>
        </a:p>
      </dgm:t>
    </dgm:pt>
    <dgm:pt modelId="{9A5F58CD-C933-49EC-AD58-5F78EF702E86}" type="parTrans" cxnId="{6FC35AB9-A648-432E-A38B-E41AE4DCB189}">
      <dgm:prSet/>
      <dgm:spPr/>
      <dgm:t>
        <a:bodyPr/>
        <a:lstStyle/>
        <a:p>
          <a:endParaRPr lang="zh-CN" altLang="en-US" sz="2000">
            <a:solidFill>
              <a:schemeClr val="bg1"/>
            </a:solidFill>
          </a:endParaRPr>
        </a:p>
      </dgm:t>
    </dgm:pt>
    <dgm:pt modelId="{8DE75F95-397A-4CE8-BCE7-CF55C810ADBB}" type="sibTrans" cxnId="{6FC35AB9-A648-432E-A38B-E41AE4DCB189}">
      <dgm:prSet/>
      <dgm:spPr/>
      <dgm:t>
        <a:bodyPr/>
        <a:lstStyle/>
        <a:p>
          <a:endParaRPr lang="zh-CN" altLang="en-US" sz="2000">
            <a:solidFill>
              <a:schemeClr val="bg1"/>
            </a:solidFill>
          </a:endParaRPr>
        </a:p>
      </dgm:t>
    </dgm:pt>
    <dgm:pt modelId="{EC9DFEE0-5209-4FDB-A612-0EC4DC10D3D7}" type="pres">
      <dgm:prSet presAssocID="{4C87A9AB-508B-4015-B488-0C8592CDE576}" presName="rootnode" presStyleCnt="0">
        <dgm:presLayoutVars>
          <dgm:chMax/>
          <dgm:chPref/>
          <dgm:dir/>
          <dgm:animLvl val="lvl"/>
        </dgm:presLayoutVars>
      </dgm:prSet>
      <dgm:spPr/>
    </dgm:pt>
    <dgm:pt modelId="{C8399D34-8222-41D4-BDBA-B356A9503127}" type="pres">
      <dgm:prSet presAssocID="{0130A5BD-CCB3-4E27-B899-26FCE47C7A34}" presName="composite" presStyleCnt="0"/>
      <dgm:spPr/>
    </dgm:pt>
    <dgm:pt modelId="{608C6D3E-3F47-4511-B340-7872402CFEF7}" type="pres">
      <dgm:prSet presAssocID="{0130A5BD-CCB3-4E27-B899-26FCE47C7A34}" presName="bentUpArrow1" presStyleLbl="alignImgPlace1" presStyleIdx="0" presStyleCnt="2"/>
      <dgm:spPr/>
    </dgm:pt>
    <dgm:pt modelId="{F08B627A-FCEB-4164-80C2-5327C5424268}" type="pres">
      <dgm:prSet presAssocID="{0130A5BD-CCB3-4E27-B899-26FCE47C7A34}" presName="ParentText" presStyleLbl="node1" presStyleIdx="0" presStyleCnt="3">
        <dgm:presLayoutVars>
          <dgm:chMax val="1"/>
          <dgm:chPref val="1"/>
          <dgm:bulletEnabled val="1"/>
        </dgm:presLayoutVars>
      </dgm:prSet>
      <dgm:spPr/>
    </dgm:pt>
    <dgm:pt modelId="{76FC7B8F-8AA1-4BA1-AE8A-D1B4E2AD283D}" type="pres">
      <dgm:prSet presAssocID="{0130A5BD-CCB3-4E27-B899-26FCE47C7A34}" presName="ChildText" presStyleLbl="revTx" presStyleIdx="0" presStyleCnt="2">
        <dgm:presLayoutVars>
          <dgm:chMax val="0"/>
          <dgm:chPref val="0"/>
          <dgm:bulletEnabled val="1"/>
        </dgm:presLayoutVars>
      </dgm:prSet>
      <dgm:spPr/>
    </dgm:pt>
    <dgm:pt modelId="{26E899E0-0FD3-43B9-8C06-7E2624554C4B}" type="pres">
      <dgm:prSet presAssocID="{3C59D5C0-BEAB-4C47-A39E-B4C4F60A9345}" presName="sibTrans" presStyleCnt="0"/>
      <dgm:spPr/>
    </dgm:pt>
    <dgm:pt modelId="{E8CF910C-65D9-4BEC-BFD2-89D7B420C3CF}" type="pres">
      <dgm:prSet presAssocID="{1EB7E902-AAB9-4CC5-98D4-175B857BFF4A}" presName="composite" presStyleCnt="0"/>
      <dgm:spPr/>
    </dgm:pt>
    <dgm:pt modelId="{435D9D12-3CE1-4F66-9CC8-E7F2C1CB4352}" type="pres">
      <dgm:prSet presAssocID="{1EB7E902-AAB9-4CC5-98D4-175B857BFF4A}" presName="bentUpArrow1" presStyleLbl="alignImgPlace1" presStyleIdx="1" presStyleCnt="2"/>
      <dgm:spPr/>
    </dgm:pt>
    <dgm:pt modelId="{44B4DFCB-5268-4ED8-AE34-66E30CA952A8}" type="pres">
      <dgm:prSet presAssocID="{1EB7E902-AAB9-4CC5-98D4-175B857BFF4A}" presName="ParentText" presStyleLbl="node1" presStyleIdx="1" presStyleCnt="3">
        <dgm:presLayoutVars>
          <dgm:chMax val="1"/>
          <dgm:chPref val="1"/>
          <dgm:bulletEnabled val="1"/>
        </dgm:presLayoutVars>
      </dgm:prSet>
      <dgm:spPr/>
    </dgm:pt>
    <dgm:pt modelId="{88B4D248-5A37-48FA-A7D8-BD8EAEAB9FA0}" type="pres">
      <dgm:prSet presAssocID="{1EB7E902-AAB9-4CC5-98D4-175B857BFF4A}" presName="ChildText" presStyleLbl="revTx" presStyleIdx="1" presStyleCnt="2">
        <dgm:presLayoutVars>
          <dgm:chMax val="0"/>
          <dgm:chPref val="0"/>
          <dgm:bulletEnabled val="1"/>
        </dgm:presLayoutVars>
      </dgm:prSet>
      <dgm:spPr/>
    </dgm:pt>
    <dgm:pt modelId="{8B891B70-E8E8-444E-9207-1AE3D03FFD1C}" type="pres">
      <dgm:prSet presAssocID="{A1687489-567E-49C6-81B5-7C213CFB3037}" presName="sibTrans" presStyleCnt="0"/>
      <dgm:spPr/>
    </dgm:pt>
    <dgm:pt modelId="{10CFC51F-DFA3-4298-9F06-AB44D838E660}" type="pres">
      <dgm:prSet presAssocID="{90847D5D-4759-4BDF-B5BB-235994556846}" presName="composite" presStyleCnt="0"/>
      <dgm:spPr/>
    </dgm:pt>
    <dgm:pt modelId="{6D6FD729-A01F-41BE-B8A1-D8DC0194BB2B}" type="pres">
      <dgm:prSet presAssocID="{90847D5D-4759-4BDF-B5BB-235994556846}" presName="ParentText" presStyleLbl="node1" presStyleIdx="2" presStyleCnt="3">
        <dgm:presLayoutVars>
          <dgm:chMax val="1"/>
          <dgm:chPref val="1"/>
          <dgm:bulletEnabled val="1"/>
        </dgm:presLayoutVars>
      </dgm:prSet>
      <dgm:spPr/>
    </dgm:pt>
  </dgm:ptLst>
  <dgm:cxnLst>
    <dgm:cxn modelId="{72558F57-39DC-4939-A08D-8746F7D0A692}" type="presOf" srcId="{90847D5D-4759-4BDF-B5BB-235994556846}" destId="{6D6FD729-A01F-41BE-B8A1-D8DC0194BB2B}" srcOrd="0" destOrd="0" presId="urn:microsoft.com/office/officeart/2005/8/layout/StepDownProcess"/>
    <dgm:cxn modelId="{57D15E78-786B-485B-AC25-A99C70FB29CE}" type="presOf" srcId="{4C87A9AB-508B-4015-B488-0C8592CDE576}" destId="{EC9DFEE0-5209-4FDB-A612-0EC4DC10D3D7}" srcOrd="0" destOrd="0" presId="urn:microsoft.com/office/officeart/2005/8/layout/StepDownProcess"/>
    <dgm:cxn modelId="{75191D81-425C-4F7D-8D9D-A46E1A72A5DC}" type="presOf" srcId="{0130A5BD-CCB3-4E27-B899-26FCE47C7A34}" destId="{F08B627A-FCEB-4164-80C2-5327C5424268}" srcOrd="0" destOrd="0" presId="urn:microsoft.com/office/officeart/2005/8/layout/StepDownProcess"/>
    <dgm:cxn modelId="{21F0BF92-B0A6-4589-8825-37E5C5E892D6}" type="presOf" srcId="{1EB7E902-AAB9-4CC5-98D4-175B857BFF4A}" destId="{44B4DFCB-5268-4ED8-AE34-66E30CA952A8}" srcOrd="0" destOrd="0" presId="urn:microsoft.com/office/officeart/2005/8/layout/StepDownProcess"/>
    <dgm:cxn modelId="{6FC35AB9-A648-432E-A38B-E41AE4DCB189}" srcId="{4C87A9AB-508B-4015-B488-0C8592CDE576}" destId="{90847D5D-4759-4BDF-B5BB-235994556846}" srcOrd="2" destOrd="0" parTransId="{9A5F58CD-C933-49EC-AD58-5F78EF702E86}" sibTransId="{8DE75F95-397A-4CE8-BCE7-CF55C810ADBB}"/>
    <dgm:cxn modelId="{2214C5C8-C37A-4B0F-B0EA-622EEC386F2E}" srcId="{4C87A9AB-508B-4015-B488-0C8592CDE576}" destId="{0130A5BD-CCB3-4E27-B899-26FCE47C7A34}" srcOrd="0" destOrd="0" parTransId="{5FD7AB4E-D960-4AA8-B8F4-0553C16BF2A8}" sibTransId="{3C59D5C0-BEAB-4C47-A39E-B4C4F60A9345}"/>
    <dgm:cxn modelId="{1A47E8ED-3147-479D-AAE9-A9973AC682D7}" srcId="{4C87A9AB-508B-4015-B488-0C8592CDE576}" destId="{1EB7E902-AAB9-4CC5-98D4-175B857BFF4A}" srcOrd="1" destOrd="0" parTransId="{A698A902-5E16-4987-812E-1C41299AEA04}" sibTransId="{A1687489-567E-49C6-81B5-7C213CFB3037}"/>
    <dgm:cxn modelId="{7D22A1B9-1A60-43A7-8080-BE2355D2BEE5}" type="presParOf" srcId="{EC9DFEE0-5209-4FDB-A612-0EC4DC10D3D7}" destId="{C8399D34-8222-41D4-BDBA-B356A9503127}" srcOrd="0" destOrd="0" presId="urn:microsoft.com/office/officeart/2005/8/layout/StepDownProcess"/>
    <dgm:cxn modelId="{6E70EFCA-B281-420B-9E15-C05891F078A6}" type="presParOf" srcId="{C8399D34-8222-41D4-BDBA-B356A9503127}" destId="{608C6D3E-3F47-4511-B340-7872402CFEF7}" srcOrd="0" destOrd="0" presId="urn:microsoft.com/office/officeart/2005/8/layout/StepDownProcess"/>
    <dgm:cxn modelId="{8615A383-0ACA-4288-8351-97AE2B676700}" type="presParOf" srcId="{C8399D34-8222-41D4-BDBA-B356A9503127}" destId="{F08B627A-FCEB-4164-80C2-5327C5424268}" srcOrd="1" destOrd="0" presId="urn:microsoft.com/office/officeart/2005/8/layout/StepDownProcess"/>
    <dgm:cxn modelId="{9B1EE08C-B331-465A-A1FE-20A8F6BEC09A}" type="presParOf" srcId="{C8399D34-8222-41D4-BDBA-B356A9503127}" destId="{76FC7B8F-8AA1-4BA1-AE8A-D1B4E2AD283D}" srcOrd="2" destOrd="0" presId="urn:microsoft.com/office/officeart/2005/8/layout/StepDownProcess"/>
    <dgm:cxn modelId="{2508EAA9-D259-436A-9450-1BBA5BC98698}" type="presParOf" srcId="{EC9DFEE0-5209-4FDB-A612-0EC4DC10D3D7}" destId="{26E899E0-0FD3-43B9-8C06-7E2624554C4B}" srcOrd="1" destOrd="0" presId="urn:microsoft.com/office/officeart/2005/8/layout/StepDownProcess"/>
    <dgm:cxn modelId="{91465C59-8B14-46E3-8C47-A20BC709E48E}" type="presParOf" srcId="{EC9DFEE0-5209-4FDB-A612-0EC4DC10D3D7}" destId="{E8CF910C-65D9-4BEC-BFD2-89D7B420C3CF}" srcOrd="2" destOrd="0" presId="urn:microsoft.com/office/officeart/2005/8/layout/StepDownProcess"/>
    <dgm:cxn modelId="{92DB99E5-E4C0-4ED2-A7DA-53F803BC4992}" type="presParOf" srcId="{E8CF910C-65D9-4BEC-BFD2-89D7B420C3CF}" destId="{435D9D12-3CE1-4F66-9CC8-E7F2C1CB4352}" srcOrd="0" destOrd="0" presId="urn:microsoft.com/office/officeart/2005/8/layout/StepDownProcess"/>
    <dgm:cxn modelId="{61C8EC63-D5C6-4A1D-A3FA-480C8DC3AF91}" type="presParOf" srcId="{E8CF910C-65D9-4BEC-BFD2-89D7B420C3CF}" destId="{44B4DFCB-5268-4ED8-AE34-66E30CA952A8}" srcOrd="1" destOrd="0" presId="urn:microsoft.com/office/officeart/2005/8/layout/StepDownProcess"/>
    <dgm:cxn modelId="{3893D517-10E5-46CB-8C94-6D060C4AE149}" type="presParOf" srcId="{E8CF910C-65D9-4BEC-BFD2-89D7B420C3CF}" destId="{88B4D248-5A37-48FA-A7D8-BD8EAEAB9FA0}" srcOrd="2" destOrd="0" presId="urn:microsoft.com/office/officeart/2005/8/layout/StepDownProcess"/>
    <dgm:cxn modelId="{54CDEBA1-BB4D-4BDF-A43B-76CD7C256C4F}" type="presParOf" srcId="{EC9DFEE0-5209-4FDB-A612-0EC4DC10D3D7}" destId="{8B891B70-E8E8-444E-9207-1AE3D03FFD1C}" srcOrd="3" destOrd="0" presId="urn:microsoft.com/office/officeart/2005/8/layout/StepDownProcess"/>
    <dgm:cxn modelId="{0BE77F09-852B-44EB-94F3-D39780A79485}" type="presParOf" srcId="{EC9DFEE0-5209-4FDB-A612-0EC4DC10D3D7}" destId="{10CFC51F-DFA3-4298-9F06-AB44D838E660}" srcOrd="4" destOrd="0" presId="urn:microsoft.com/office/officeart/2005/8/layout/StepDownProcess"/>
    <dgm:cxn modelId="{3029F43F-9509-4BC7-8D29-4F8E5C9983E4}" type="presParOf" srcId="{10CFC51F-DFA3-4298-9F06-AB44D838E660}" destId="{6D6FD729-A01F-41BE-B8A1-D8DC0194BB2B}" srcOrd="0" destOrd="0" presId="urn:microsoft.com/office/officeart/2005/8/layout/StepDown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8AE43C1-8BF9-4972-B42D-BC1A0CFBCF0F}">
      <dsp:nvSpPr>
        <dsp:cNvPr id="0" name=""/>
        <dsp:cNvSpPr/>
      </dsp:nvSpPr>
      <dsp:spPr>
        <a:xfrm>
          <a:off x="1198" y="476331"/>
          <a:ext cx="1962907" cy="1962907"/>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108025" tIns="25400" rIns="108025" bIns="25400" numCol="1" spcCol="1270" anchor="ctr" anchorCtr="0">
          <a:noAutofit/>
        </a:bodyPr>
        <a:lstStyle/>
        <a:p>
          <a:pPr marL="0" lvl="0" indent="0" algn="ctr" defTabSz="889000">
            <a:lnSpc>
              <a:spcPct val="90000"/>
            </a:lnSpc>
            <a:spcBef>
              <a:spcPct val="0"/>
            </a:spcBef>
            <a:spcAft>
              <a:spcPct val="35000"/>
            </a:spcAft>
            <a:buNone/>
          </a:pPr>
          <a:r>
            <a:rPr lang="zh-CN" altLang="en-US" sz="2000" kern="1200">
              <a:solidFill>
                <a:schemeClr val="bg1"/>
              </a:solidFill>
            </a:rPr>
            <a:t>基于</a:t>
          </a:r>
          <a:r>
            <a:rPr lang="zh-CN" altLang="en-US" sz="2000" b="1" kern="1200">
              <a:solidFill>
                <a:schemeClr val="bg1"/>
              </a:solidFill>
            </a:rPr>
            <a:t>几何</a:t>
          </a:r>
          <a:r>
            <a:rPr lang="zh-CN" altLang="en-US" sz="2000" kern="1200">
              <a:solidFill>
                <a:schemeClr val="bg1"/>
              </a:solidFill>
            </a:rPr>
            <a:t>技术</a:t>
          </a:r>
        </a:p>
      </dsp:txBody>
      <dsp:txXfrm>
        <a:off x="288659" y="763792"/>
        <a:ext cx="1387985" cy="1387985"/>
      </dsp:txXfrm>
    </dsp:sp>
    <dsp:sp modelId="{FCE92188-C597-4779-ABB1-9F00A488D4A0}">
      <dsp:nvSpPr>
        <dsp:cNvPr id="0" name=""/>
        <dsp:cNvSpPr/>
      </dsp:nvSpPr>
      <dsp:spPr>
        <a:xfrm>
          <a:off x="1571524" y="476331"/>
          <a:ext cx="1962907" cy="1962907"/>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108025" tIns="25400" rIns="108025" bIns="25400" numCol="1" spcCol="1270" anchor="ctr" anchorCtr="0">
          <a:noAutofit/>
        </a:bodyPr>
        <a:lstStyle/>
        <a:p>
          <a:pPr marL="0" lvl="0" indent="0" algn="ctr" defTabSz="889000">
            <a:lnSpc>
              <a:spcPct val="90000"/>
            </a:lnSpc>
            <a:spcBef>
              <a:spcPct val="0"/>
            </a:spcBef>
            <a:spcAft>
              <a:spcPct val="35000"/>
            </a:spcAft>
            <a:buNone/>
          </a:pPr>
          <a:r>
            <a:rPr lang="zh-CN" altLang="en-US" sz="2000" kern="1200">
              <a:solidFill>
                <a:schemeClr val="bg1"/>
              </a:solidFill>
            </a:rPr>
            <a:t>基于</a:t>
          </a:r>
          <a:r>
            <a:rPr lang="zh-CN" altLang="en-US" sz="2000" b="1" kern="1200">
              <a:solidFill>
                <a:schemeClr val="bg1"/>
              </a:solidFill>
            </a:rPr>
            <a:t>像素</a:t>
          </a:r>
          <a:r>
            <a:rPr lang="zh-CN" altLang="en-US" sz="2000" kern="1200">
              <a:solidFill>
                <a:schemeClr val="bg1"/>
              </a:solidFill>
            </a:rPr>
            <a:t>技术</a:t>
          </a:r>
        </a:p>
      </dsp:txBody>
      <dsp:txXfrm>
        <a:off x="1858985" y="763792"/>
        <a:ext cx="1387985" cy="1387985"/>
      </dsp:txXfrm>
    </dsp:sp>
    <dsp:sp modelId="{21A83A10-E392-4D06-8256-98B284E5453E}">
      <dsp:nvSpPr>
        <dsp:cNvPr id="0" name=""/>
        <dsp:cNvSpPr/>
      </dsp:nvSpPr>
      <dsp:spPr>
        <a:xfrm>
          <a:off x="3141850" y="476331"/>
          <a:ext cx="1962907" cy="1962907"/>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108025" tIns="25400" rIns="108025" bIns="25400" numCol="1" spcCol="1270" anchor="ctr" anchorCtr="0">
          <a:noAutofit/>
        </a:bodyPr>
        <a:lstStyle/>
        <a:p>
          <a:pPr marL="0" lvl="0" indent="0" algn="ctr" defTabSz="889000">
            <a:lnSpc>
              <a:spcPct val="90000"/>
            </a:lnSpc>
            <a:spcBef>
              <a:spcPct val="0"/>
            </a:spcBef>
            <a:spcAft>
              <a:spcPct val="35000"/>
            </a:spcAft>
            <a:buNone/>
          </a:pPr>
          <a:r>
            <a:rPr lang="zh-CN" altLang="en-US" sz="2000" kern="1200">
              <a:solidFill>
                <a:schemeClr val="bg1"/>
              </a:solidFill>
            </a:rPr>
            <a:t>基于</a:t>
          </a:r>
          <a:r>
            <a:rPr lang="zh-CN" altLang="en-US" sz="2000" b="1" kern="1200">
              <a:solidFill>
                <a:schemeClr val="bg1"/>
              </a:solidFill>
            </a:rPr>
            <a:t>图标</a:t>
          </a:r>
          <a:r>
            <a:rPr lang="zh-CN" altLang="en-US" sz="2000" kern="1200">
              <a:solidFill>
                <a:schemeClr val="bg1"/>
              </a:solidFill>
            </a:rPr>
            <a:t>技术</a:t>
          </a:r>
        </a:p>
      </dsp:txBody>
      <dsp:txXfrm>
        <a:off x="3429311" y="763792"/>
        <a:ext cx="1387985" cy="1387985"/>
      </dsp:txXfrm>
    </dsp:sp>
    <dsp:sp modelId="{B3B55D83-436E-4BE6-B878-1358C735F8B4}">
      <dsp:nvSpPr>
        <dsp:cNvPr id="0" name=""/>
        <dsp:cNvSpPr/>
      </dsp:nvSpPr>
      <dsp:spPr>
        <a:xfrm>
          <a:off x="4712176" y="476331"/>
          <a:ext cx="1962907" cy="1962907"/>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108025" tIns="25400" rIns="108025" bIns="25400" numCol="1" spcCol="1270" anchor="ctr" anchorCtr="0">
          <a:noAutofit/>
        </a:bodyPr>
        <a:lstStyle/>
        <a:p>
          <a:pPr marL="0" lvl="0" indent="0" algn="ctr" defTabSz="889000">
            <a:lnSpc>
              <a:spcPct val="90000"/>
            </a:lnSpc>
            <a:spcBef>
              <a:spcPct val="0"/>
            </a:spcBef>
            <a:spcAft>
              <a:spcPct val="35000"/>
            </a:spcAft>
            <a:buNone/>
          </a:pPr>
          <a:r>
            <a:rPr lang="zh-CN" altLang="en-US" sz="2000" kern="1200">
              <a:solidFill>
                <a:schemeClr val="bg1"/>
              </a:solidFill>
            </a:rPr>
            <a:t>基于</a:t>
          </a:r>
          <a:r>
            <a:rPr lang="zh-CN" altLang="en-US" sz="2000" b="1" kern="1200">
              <a:solidFill>
                <a:schemeClr val="bg1"/>
              </a:solidFill>
            </a:rPr>
            <a:t>层次</a:t>
          </a:r>
          <a:r>
            <a:rPr lang="zh-CN" altLang="en-US" sz="2000" kern="1200">
              <a:solidFill>
                <a:schemeClr val="bg1"/>
              </a:solidFill>
            </a:rPr>
            <a:t>技术</a:t>
          </a:r>
        </a:p>
      </dsp:txBody>
      <dsp:txXfrm>
        <a:off x="4999637" y="763792"/>
        <a:ext cx="1387985" cy="1387985"/>
      </dsp:txXfrm>
    </dsp:sp>
    <dsp:sp modelId="{4A80A14B-E91B-4FE8-B796-A118CDA6FB81}">
      <dsp:nvSpPr>
        <dsp:cNvPr id="0" name=""/>
        <dsp:cNvSpPr/>
      </dsp:nvSpPr>
      <dsp:spPr>
        <a:xfrm>
          <a:off x="6282502" y="476331"/>
          <a:ext cx="1962907" cy="1962907"/>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108025" tIns="25400" rIns="108025" bIns="25400" numCol="1" spcCol="1270" anchor="ctr" anchorCtr="0">
          <a:noAutofit/>
        </a:bodyPr>
        <a:lstStyle/>
        <a:p>
          <a:pPr marL="0" lvl="0" indent="0" algn="ctr" defTabSz="889000">
            <a:lnSpc>
              <a:spcPct val="90000"/>
            </a:lnSpc>
            <a:spcBef>
              <a:spcPct val="0"/>
            </a:spcBef>
            <a:spcAft>
              <a:spcPct val="35000"/>
            </a:spcAft>
            <a:buNone/>
          </a:pPr>
          <a:r>
            <a:rPr lang="zh-CN" altLang="en-US" sz="2000" kern="1200">
              <a:solidFill>
                <a:schemeClr val="bg1"/>
              </a:solidFill>
            </a:rPr>
            <a:t>基于</a:t>
          </a:r>
          <a:r>
            <a:rPr lang="zh-CN" altLang="en-US" sz="2000" b="1" kern="1200">
              <a:solidFill>
                <a:schemeClr val="bg1"/>
              </a:solidFill>
            </a:rPr>
            <a:t>图像</a:t>
          </a:r>
          <a:r>
            <a:rPr lang="zh-CN" altLang="en-US" sz="2000" kern="1200">
              <a:solidFill>
                <a:schemeClr val="bg1"/>
              </a:solidFill>
            </a:rPr>
            <a:t>技术</a:t>
          </a:r>
        </a:p>
      </dsp:txBody>
      <dsp:txXfrm>
        <a:off x="6569963" y="763792"/>
        <a:ext cx="1387985" cy="1387985"/>
      </dsp:txXfrm>
    </dsp:sp>
    <dsp:sp modelId="{BE66A656-E200-4D2F-B198-3031F055DCAC}">
      <dsp:nvSpPr>
        <dsp:cNvPr id="0" name=""/>
        <dsp:cNvSpPr/>
      </dsp:nvSpPr>
      <dsp:spPr>
        <a:xfrm>
          <a:off x="7852828" y="476331"/>
          <a:ext cx="1962907" cy="1962907"/>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108025" tIns="25400" rIns="108025" bIns="25400" numCol="1" spcCol="1270" anchor="ctr" anchorCtr="0">
          <a:noAutofit/>
        </a:bodyPr>
        <a:lstStyle/>
        <a:p>
          <a:pPr marL="0" lvl="0" indent="0" algn="ctr" defTabSz="889000">
            <a:lnSpc>
              <a:spcPct val="90000"/>
            </a:lnSpc>
            <a:spcBef>
              <a:spcPct val="0"/>
            </a:spcBef>
            <a:spcAft>
              <a:spcPct val="35000"/>
            </a:spcAft>
            <a:buNone/>
          </a:pPr>
          <a:r>
            <a:rPr lang="zh-CN" altLang="en-US" sz="2000" kern="1200">
              <a:solidFill>
                <a:schemeClr val="bg1"/>
              </a:solidFill>
            </a:rPr>
            <a:t>基于</a:t>
          </a:r>
          <a:r>
            <a:rPr lang="zh-CN" altLang="en-US" sz="2000" b="1" kern="1200">
              <a:solidFill>
                <a:schemeClr val="bg1"/>
              </a:solidFill>
            </a:rPr>
            <a:t>分布式</a:t>
          </a:r>
          <a:r>
            <a:rPr lang="zh-CN" altLang="en-US" sz="2000" kern="1200">
              <a:solidFill>
                <a:schemeClr val="bg1"/>
              </a:solidFill>
            </a:rPr>
            <a:t>技术</a:t>
          </a:r>
        </a:p>
      </dsp:txBody>
      <dsp:txXfrm>
        <a:off x="8140289" y="763792"/>
        <a:ext cx="1387985" cy="138798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8C6D3E-3F47-4511-B340-7872402CFEF7}">
      <dsp:nvSpPr>
        <dsp:cNvPr id="0" name=""/>
        <dsp:cNvSpPr/>
      </dsp:nvSpPr>
      <dsp:spPr>
        <a:xfrm rot="5400000">
          <a:off x="1674321" y="1325375"/>
          <a:ext cx="1172180" cy="1334485"/>
        </a:xfrm>
        <a:prstGeom prst="bentUpArrow">
          <a:avLst>
            <a:gd name="adj1" fmla="val 32840"/>
            <a:gd name="adj2" fmla="val 25000"/>
            <a:gd name="adj3" fmla="val 3578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08B627A-FCEB-4164-80C2-5327C5424268}">
      <dsp:nvSpPr>
        <dsp:cNvPr id="0" name=""/>
        <dsp:cNvSpPr/>
      </dsp:nvSpPr>
      <dsp:spPr>
        <a:xfrm>
          <a:off x="1363765" y="25990"/>
          <a:ext cx="1973261" cy="1381218"/>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solidFill>
                <a:schemeClr val="bg1"/>
              </a:solidFill>
            </a:rPr>
            <a:t>数据筛选</a:t>
          </a:r>
        </a:p>
      </dsp:txBody>
      <dsp:txXfrm>
        <a:off x="1431203" y="93428"/>
        <a:ext cx="1838385" cy="1246342"/>
      </dsp:txXfrm>
    </dsp:sp>
    <dsp:sp modelId="{76FC7B8F-8AA1-4BA1-AE8A-D1B4E2AD283D}">
      <dsp:nvSpPr>
        <dsp:cNvPr id="0" name=""/>
        <dsp:cNvSpPr/>
      </dsp:nvSpPr>
      <dsp:spPr>
        <a:xfrm>
          <a:off x="3337026" y="157720"/>
          <a:ext cx="1435162" cy="1116361"/>
        </a:xfrm>
        <a:prstGeom prst="rect">
          <a:avLst/>
        </a:prstGeom>
        <a:noFill/>
        <a:ln>
          <a:noFill/>
        </a:ln>
        <a:effectLst/>
      </dsp:spPr>
      <dsp:style>
        <a:lnRef idx="0">
          <a:scrgbClr r="0" g="0" b="0"/>
        </a:lnRef>
        <a:fillRef idx="0">
          <a:scrgbClr r="0" g="0" b="0"/>
        </a:fillRef>
        <a:effectRef idx="0">
          <a:scrgbClr r="0" g="0" b="0"/>
        </a:effectRef>
        <a:fontRef idx="minor"/>
      </dsp:style>
    </dsp:sp>
    <dsp:sp modelId="{435D9D12-3CE1-4F66-9CC8-E7F2C1CB4352}">
      <dsp:nvSpPr>
        <dsp:cNvPr id="0" name=""/>
        <dsp:cNvSpPr/>
      </dsp:nvSpPr>
      <dsp:spPr>
        <a:xfrm rot="5400000">
          <a:off x="3310364" y="2876939"/>
          <a:ext cx="1172180" cy="1334485"/>
        </a:xfrm>
        <a:prstGeom prst="bentUpArrow">
          <a:avLst>
            <a:gd name="adj1" fmla="val 32840"/>
            <a:gd name="adj2" fmla="val 25000"/>
            <a:gd name="adj3" fmla="val 3578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4B4DFCB-5268-4ED8-AE34-66E30CA952A8}">
      <dsp:nvSpPr>
        <dsp:cNvPr id="0" name=""/>
        <dsp:cNvSpPr/>
      </dsp:nvSpPr>
      <dsp:spPr>
        <a:xfrm>
          <a:off x="2999808" y="1577554"/>
          <a:ext cx="1973261" cy="1381218"/>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solidFill>
                <a:schemeClr val="bg1"/>
              </a:solidFill>
            </a:rPr>
            <a:t>数据到可视化的直观映射</a:t>
          </a:r>
        </a:p>
      </dsp:txBody>
      <dsp:txXfrm>
        <a:off x="3067246" y="1644992"/>
        <a:ext cx="1838385" cy="1246342"/>
      </dsp:txXfrm>
    </dsp:sp>
    <dsp:sp modelId="{88B4D248-5A37-48FA-A7D8-BD8EAEAB9FA0}">
      <dsp:nvSpPr>
        <dsp:cNvPr id="0" name=""/>
        <dsp:cNvSpPr/>
      </dsp:nvSpPr>
      <dsp:spPr>
        <a:xfrm>
          <a:off x="4973069" y="1709285"/>
          <a:ext cx="1435162" cy="1116361"/>
        </a:xfrm>
        <a:prstGeom prst="rect">
          <a:avLst/>
        </a:prstGeom>
        <a:noFill/>
        <a:ln>
          <a:noFill/>
        </a:ln>
        <a:effectLst/>
      </dsp:spPr>
      <dsp:style>
        <a:lnRef idx="0">
          <a:scrgbClr r="0" g="0" b="0"/>
        </a:lnRef>
        <a:fillRef idx="0">
          <a:scrgbClr r="0" g="0" b="0"/>
        </a:fillRef>
        <a:effectRef idx="0">
          <a:scrgbClr r="0" g="0" b="0"/>
        </a:effectRef>
        <a:fontRef idx="minor"/>
      </dsp:style>
    </dsp:sp>
    <dsp:sp modelId="{6D6FD729-A01F-41BE-B8A1-D8DC0194BB2B}">
      <dsp:nvSpPr>
        <dsp:cNvPr id="0" name=""/>
        <dsp:cNvSpPr/>
      </dsp:nvSpPr>
      <dsp:spPr>
        <a:xfrm>
          <a:off x="4635851" y="3129119"/>
          <a:ext cx="1973261" cy="1381218"/>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solidFill>
                <a:schemeClr val="bg1"/>
              </a:solidFill>
            </a:rPr>
            <a:t>视图选择与交互设计</a:t>
          </a:r>
        </a:p>
      </dsp:txBody>
      <dsp:txXfrm>
        <a:off x="4703289" y="3196557"/>
        <a:ext cx="1838385" cy="1246342"/>
      </dsp:txXfrm>
    </dsp:sp>
  </dsp:spTree>
</dsp:drawing>
</file>

<file path=ppt/diagrams/layout1.xml><?xml version="1.0" encoding="utf-8"?>
<dgm:layoutDef xmlns:dgm="http://schemas.openxmlformats.org/drawingml/2006/diagram" xmlns:a="http://schemas.openxmlformats.org/drawingml/2006/main" uniqueId="urn:microsoft.com/office/officeart/2005/8/layout/venn3">
  <dgm:title val=""/>
  <dgm:desc val=""/>
  <dgm:catLst>
    <dgm:cat type="relationship" pri="2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fallback" val="2D"/>
        </dgm:alg>
      </dgm:if>
      <dgm:else name="Name3">
        <dgm:alg type="lin">
          <dgm:param type="fallback" val="2D"/>
          <dgm:param type="linDir" val="fromR"/>
        </dgm:alg>
      </dgm:else>
    </dgm:choose>
    <dgm:shape xmlns:r="http://schemas.openxmlformats.org/officeDocument/2006/relationships" r:blip="">
      <dgm:adjLst/>
    </dgm:shape>
    <dgm:presOf/>
    <dgm:constrLst>
      <dgm:constr type="w" for="ch" ptType="node" refType="w"/>
      <dgm:constr type="h" for="ch" ptType="node" refType="w" refFor="ch" refPtType="node"/>
      <dgm:constr type="w" for="ch" forName="space" refType="w" refFor="ch" refPtType="node" fact="-0.2"/>
      <dgm:constr type="primFontSz" for="ch" ptType="node" op="equ" val="65"/>
    </dgm:constrLst>
    <dgm:ruleLst/>
    <dgm:forEach name="Name4" axis="ch" ptType="node">
      <dgm:layoutNode name="Name5" styleLbl="vennNode1">
        <dgm:varLst>
          <dgm:bulletEnabled val="1"/>
        </dgm:varLst>
        <dgm:alg type="tx">
          <dgm:param type="txAnchorVertCh" val="mid"/>
          <dgm:param type="txAnchorHorzCh" val="ctr"/>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w" fact="0.156"/>
          <dgm:constr type="rMarg" refType="w" fact="0.156"/>
        </dgm:constrLst>
        <dgm:ruleLst>
          <dgm:rule type="primFontSz" val="5" fact="NaN" max="NaN"/>
        </dgm:ruleLst>
      </dgm:layoutNode>
      <dgm:forEach name="Name6"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004F2D5-FC54-4A12-B984-3292BDC34C78}" type="datetimeFigureOut">
              <a:rPr lang="zh-CN" altLang="en-US" smtClean="0"/>
              <a:t>2024/3/14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8D5B071-A0F3-48DB-926C-12570F83BB30}" type="slidenum">
              <a:rPr lang="zh-CN" altLang="en-US" smtClean="0"/>
              <a:t>‹#›</a:t>
            </a:fld>
            <a:endParaRPr lang="zh-CN" altLang="en-US"/>
          </a:p>
        </p:txBody>
      </p:sp>
    </p:spTree>
    <p:extLst>
      <p:ext uri="{BB962C8B-B14F-4D97-AF65-F5344CB8AC3E}">
        <p14:creationId xmlns:p14="http://schemas.microsoft.com/office/powerpoint/2010/main" val="31586400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FD8ACD6-B84E-46E9-AEC8-A46527A8B4DC}" type="slidenum">
              <a:rPr lang="zh-CN" altLang="en-US" smtClean="0"/>
              <a:t>11</a:t>
            </a:fld>
            <a:endParaRPr lang="zh-CN" altLang="en-US"/>
          </a:p>
        </p:txBody>
      </p:sp>
    </p:spTree>
    <p:extLst>
      <p:ext uri="{BB962C8B-B14F-4D97-AF65-F5344CB8AC3E}">
        <p14:creationId xmlns:p14="http://schemas.microsoft.com/office/powerpoint/2010/main" val="42531309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FD8ACD6-B84E-46E9-AEC8-A46527A8B4DC}" type="slidenum">
              <a:rPr lang="zh-CN" altLang="en-US" smtClean="0"/>
              <a:t>12</a:t>
            </a:fld>
            <a:endParaRPr lang="zh-CN" altLang="en-US"/>
          </a:p>
        </p:txBody>
      </p:sp>
    </p:spTree>
    <p:extLst>
      <p:ext uri="{BB962C8B-B14F-4D97-AF65-F5344CB8AC3E}">
        <p14:creationId xmlns:p14="http://schemas.microsoft.com/office/powerpoint/2010/main" val="3677414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5" name="矩形 4"/>
          <p:cNvSpPr/>
          <p:nvPr userDrawn="1"/>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userDrawn="1"/>
        </p:nvSpPr>
        <p:spPr>
          <a:xfrm>
            <a:off x="0" y="0"/>
            <a:ext cx="12192000" cy="6858000"/>
          </a:xfrm>
          <a:prstGeom prst="rect">
            <a:avLst/>
          </a:prstGeom>
          <a:blipFill dpi="0" rotWithShape="1">
            <a:blip r:embed="rId2">
              <a:alphaModFix amt="5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84" name="图片 283"/>
          <p:cNvPicPr>
            <a:picLocks noChangeAspect="1"/>
          </p:cNvPicPr>
          <p:nvPr userDrawn="1"/>
        </p:nvPicPr>
        <p:blipFill rotWithShape="1">
          <a:blip r:embed="rId3"/>
          <a:srcRect l="3358" r="9963"/>
          <a:stretch>
            <a:fillRect/>
          </a:stretch>
        </p:blipFill>
        <p:spPr>
          <a:xfrm>
            <a:off x="-1" y="0"/>
            <a:ext cx="12192001" cy="6857999"/>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1" y="2130427"/>
            <a:ext cx="10363200" cy="1470026"/>
          </a:xfrm>
          <a:prstGeom prst="rect">
            <a:avLst/>
          </a:prstGeom>
        </p:spPr>
        <p:txBody>
          <a:bodyPr/>
          <a:lstStyle/>
          <a:p>
            <a:r>
              <a:rPr lang="zh-CN" altLang="en-US"/>
              <a:t>单击此处编辑母版标题样式</a:t>
            </a:r>
          </a:p>
        </p:txBody>
      </p:sp>
      <p:sp>
        <p:nvSpPr>
          <p:cNvPr id="3" name="副标题 2"/>
          <p:cNvSpPr>
            <a:spLocks noGrp="1"/>
          </p:cNvSpPr>
          <p:nvPr>
            <p:ph type="subTitle" idx="1"/>
          </p:nvPr>
        </p:nvSpPr>
        <p:spPr>
          <a:xfrm>
            <a:off x="1828801" y="3886200"/>
            <a:ext cx="8534400" cy="1752600"/>
          </a:xfrm>
          <a:prstGeom prst="rect">
            <a:avLst/>
          </a:prstGeom>
        </p:spPr>
        <p:txBody>
          <a:bodyPr/>
          <a:lstStyle>
            <a:lvl1pPr marL="0" indent="0" algn="ctr">
              <a:buNone/>
              <a:defRPr>
                <a:solidFill>
                  <a:schemeClr val="tx1">
                    <a:tint val="75000"/>
                  </a:schemeClr>
                </a:solidFill>
              </a:defRPr>
            </a:lvl1pPr>
            <a:lvl2pPr marL="609302" indent="0" algn="ctr">
              <a:buNone/>
              <a:defRPr>
                <a:solidFill>
                  <a:schemeClr val="tx1">
                    <a:tint val="75000"/>
                  </a:schemeClr>
                </a:solidFill>
              </a:defRPr>
            </a:lvl2pPr>
            <a:lvl3pPr marL="1218601" indent="0" algn="ctr">
              <a:buNone/>
              <a:defRPr>
                <a:solidFill>
                  <a:schemeClr val="tx1">
                    <a:tint val="75000"/>
                  </a:schemeClr>
                </a:solidFill>
              </a:defRPr>
            </a:lvl3pPr>
            <a:lvl4pPr marL="1827903" indent="0" algn="ctr">
              <a:buNone/>
              <a:defRPr>
                <a:solidFill>
                  <a:schemeClr val="tx1">
                    <a:tint val="75000"/>
                  </a:schemeClr>
                </a:solidFill>
              </a:defRPr>
            </a:lvl4pPr>
            <a:lvl5pPr marL="2437206" indent="0" algn="ctr">
              <a:buNone/>
              <a:defRPr>
                <a:solidFill>
                  <a:schemeClr val="tx1">
                    <a:tint val="75000"/>
                  </a:schemeClr>
                </a:solidFill>
              </a:defRPr>
            </a:lvl5pPr>
            <a:lvl6pPr marL="3046506" indent="0" algn="ctr">
              <a:buNone/>
              <a:defRPr>
                <a:solidFill>
                  <a:schemeClr val="tx1">
                    <a:tint val="75000"/>
                  </a:schemeClr>
                </a:solidFill>
              </a:defRPr>
            </a:lvl6pPr>
            <a:lvl7pPr marL="3655807" indent="0" algn="ctr">
              <a:buNone/>
              <a:defRPr>
                <a:solidFill>
                  <a:schemeClr val="tx1">
                    <a:tint val="75000"/>
                  </a:schemeClr>
                </a:solidFill>
              </a:defRPr>
            </a:lvl7pPr>
            <a:lvl8pPr marL="4265108" indent="0" algn="ctr">
              <a:buNone/>
              <a:defRPr>
                <a:solidFill>
                  <a:schemeClr val="tx1">
                    <a:tint val="75000"/>
                  </a:schemeClr>
                </a:solidFill>
              </a:defRPr>
            </a:lvl8pPr>
            <a:lvl9pPr marL="487441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a:xfrm>
            <a:off x="609677" y="6356746"/>
            <a:ext cx="2845151" cy="365780"/>
          </a:xfrm>
          <a:prstGeom prst="rect">
            <a:avLst/>
          </a:prstGeom>
        </p:spPr>
        <p:txBody>
          <a:bodyPr/>
          <a:lstStyle>
            <a:lvl1pPr>
              <a:defRPr/>
            </a:lvl1pPr>
          </a:lstStyle>
          <a:p>
            <a:pPr>
              <a:defRPr/>
            </a:pPr>
            <a:fld id="{8B4E67A1-5C53-42BD-AB2C-709FEF61F269}" type="datetimeFigureOut">
              <a:rPr lang="zh-CN" altLang="en-US"/>
              <a:pPr>
                <a:defRPr/>
              </a:pPr>
              <a:t>2024/3/14</a:t>
            </a:fld>
            <a:endParaRPr lang="zh-CN" altLang="en-US"/>
          </a:p>
        </p:txBody>
      </p:sp>
      <p:sp>
        <p:nvSpPr>
          <p:cNvPr id="5" name="页脚占位符 4"/>
          <p:cNvSpPr>
            <a:spLocks noGrp="1"/>
          </p:cNvSpPr>
          <p:nvPr>
            <p:ph type="ftr" sz="quarter" idx="11"/>
          </p:nvPr>
        </p:nvSpPr>
        <p:spPr>
          <a:xfrm>
            <a:off x="4165363" y="6356746"/>
            <a:ext cx="3861276" cy="365780"/>
          </a:xfrm>
          <a:prstGeom prst="rect">
            <a:avLst/>
          </a:prstGeom>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a:xfrm>
            <a:off x="8737174" y="6356746"/>
            <a:ext cx="2845151" cy="365780"/>
          </a:xfrm>
          <a:prstGeom prst="rect">
            <a:avLst/>
          </a:prstGeom>
        </p:spPr>
        <p:txBody>
          <a:bodyPr/>
          <a:lstStyle>
            <a:lvl1pPr>
              <a:defRPr/>
            </a:lvl1pPr>
          </a:lstStyle>
          <a:p>
            <a:fld id="{5A80EFF5-4C64-44AF-903C-4654B01C43E2}" type="slidenum">
              <a:rPr lang="zh-CN" altLang="en-US"/>
              <a:pPr/>
              <a:t>‹#›</a:t>
            </a:fld>
            <a:endParaRPr lang="zh-CN" altLang="en-US"/>
          </a:p>
        </p:txBody>
      </p:sp>
    </p:spTree>
    <p:extLst>
      <p:ext uri="{BB962C8B-B14F-4D97-AF65-F5344CB8AC3E}">
        <p14:creationId xmlns:p14="http://schemas.microsoft.com/office/powerpoint/2010/main" val="2426405209"/>
      </p:ext>
    </p:extLst>
  </p:cSld>
  <p:clrMapOvr>
    <a:masterClrMapping/>
  </p:clrMapOvr>
  <p:transition spd="slow">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cstate="print">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a:xfrm>
            <a:off x="0" y="0"/>
            <a:ext cx="12192000" cy="68580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pic>
        <p:nvPicPr>
          <p:cNvPr id="9" name="图片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图片 4"/>
          <p:cNvPicPr>
            <a:picLocks noChangeAspect="1"/>
          </p:cNvPicPr>
          <p:nvPr userDrawn="1"/>
        </p:nvPicPr>
        <p:blipFill>
          <a:blip r:embed="rId3"/>
          <a:srcRect l="30226" t="54124"/>
          <a:stretch>
            <a:fillRect/>
          </a:stretch>
        </p:blipFill>
        <p:spPr>
          <a:xfrm>
            <a:off x="0" y="0"/>
            <a:ext cx="1305921" cy="858638"/>
          </a:xfrm>
          <a:custGeom>
            <a:avLst/>
            <a:gdLst>
              <a:gd name="connsiteX0" fmla="*/ 0 w 1305921"/>
              <a:gd name="connsiteY0" fmla="*/ 0 h 858638"/>
              <a:gd name="connsiteX1" fmla="*/ 1305921 w 1305921"/>
              <a:gd name="connsiteY1" fmla="*/ 0 h 858638"/>
              <a:gd name="connsiteX2" fmla="*/ 1305921 w 1305921"/>
              <a:gd name="connsiteY2" fmla="*/ 858638 h 858638"/>
              <a:gd name="connsiteX3" fmla="*/ 0 w 1305921"/>
              <a:gd name="connsiteY3" fmla="*/ 858638 h 858638"/>
            </a:gdLst>
            <a:ahLst/>
            <a:cxnLst>
              <a:cxn ang="0">
                <a:pos x="connsiteX0" y="connsiteY0"/>
              </a:cxn>
              <a:cxn ang="0">
                <a:pos x="connsiteX1" y="connsiteY1"/>
              </a:cxn>
              <a:cxn ang="0">
                <a:pos x="connsiteX2" y="connsiteY2"/>
              </a:cxn>
              <a:cxn ang="0">
                <a:pos x="connsiteX3" y="connsiteY3"/>
              </a:cxn>
            </a:cxnLst>
            <a:rect l="l" t="t" r="r" b="b"/>
            <a:pathLst>
              <a:path w="1305921" h="858638">
                <a:moveTo>
                  <a:pt x="0" y="0"/>
                </a:moveTo>
                <a:lnTo>
                  <a:pt x="1305921" y="0"/>
                </a:lnTo>
                <a:lnTo>
                  <a:pt x="1305921" y="858638"/>
                </a:lnTo>
                <a:lnTo>
                  <a:pt x="0" y="858638"/>
                </a:lnTo>
                <a:close/>
              </a:path>
            </a:pathLst>
          </a:custGeom>
        </p:spPr>
      </p:pic>
      <p:pic>
        <p:nvPicPr>
          <p:cNvPr id="6" name="图片 5"/>
          <p:cNvPicPr>
            <a:picLocks noChangeAspect="1"/>
          </p:cNvPicPr>
          <p:nvPr userDrawn="1"/>
        </p:nvPicPr>
        <p:blipFill>
          <a:blip r:embed="rId4"/>
          <a:srcRect t="62945"/>
          <a:stretch>
            <a:fillRect/>
          </a:stretch>
        </p:blipFill>
        <p:spPr>
          <a:xfrm>
            <a:off x="5120000" y="0"/>
            <a:ext cx="2322777" cy="862954"/>
          </a:xfrm>
          <a:custGeom>
            <a:avLst/>
            <a:gdLst>
              <a:gd name="connsiteX0" fmla="*/ 0 w 2322777"/>
              <a:gd name="connsiteY0" fmla="*/ 0 h 862954"/>
              <a:gd name="connsiteX1" fmla="*/ 2322777 w 2322777"/>
              <a:gd name="connsiteY1" fmla="*/ 0 h 862954"/>
              <a:gd name="connsiteX2" fmla="*/ 2322777 w 2322777"/>
              <a:gd name="connsiteY2" fmla="*/ 862954 h 862954"/>
              <a:gd name="connsiteX3" fmla="*/ 0 w 2322777"/>
              <a:gd name="connsiteY3" fmla="*/ 862954 h 862954"/>
            </a:gdLst>
            <a:ahLst/>
            <a:cxnLst>
              <a:cxn ang="0">
                <a:pos x="connsiteX0" y="connsiteY0"/>
              </a:cxn>
              <a:cxn ang="0">
                <a:pos x="connsiteX1" y="connsiteY1"/>
              </a:cxn>
              <a:cxn ang="0">
                <a:pos x="connsiteX2" y="connsiteY2"/>
              </a:cxn>
              <a:cxn ang="0">
                <a:pos x="connsiteX3" y="connsiteY3"/>
              </a:cxn>
            </a:cxnLst>
            <a:rect l="l" t="t" r="r" b="b"/>
            <a:pathLst>
              <a:path w="2322777" h="862954">
                <a:moveTo>
                  <a:pt x="0" y="0"/>
                </a:moveTo>
                <a:lnTo>
                  <a:pt x="2322777" y="0"/>
                </a:lnTo>
                <a:lnTo>
                  <a:pt x="2322777" y="862954"/>
                </a:lnTo>
                <a:lnTo>
                  <a:pt x="0" y="862954"/>
                </a:lnTo>
                <a:close/>
              </a:path>
            </a:pathLst>
          </a:custGeom>
        </p:spPr>
      </p:pic>
      <p:pic>
        <p:nvPicPr>
          <p:cNvPr id="10" name="图片 9"/>
          <p:cNvPicPr>
            <a:picLocks noChangeAspect="1"/>
          </p:cNvPicPr>
          <p:nvPr userDrawn="1"/>
        </p:nvPicPr>
        <p:blipFill>
          <a:blip r:embed="rId4"/>
          <a:srcRect t="62945"/>
          <a:stretch>
            <a:fillRect/>
          </a:stretch>
        </p:blipFill>
        <p:spPr>
          <a:xfrm rot="10800000">
            <a:off x="9965586" y="5995046"/>
            <a:ext cx="2322777" cy="862954"/>
          </a:xfrm>
          <a:custGeom>
            <a:avLst/>
            <a:gdLst>
              <a:gd name="connsiteX0" fmla="*/ 0 w 2322777"/>
              <a:gd name="connsiteY0" fmla="*/ 0 h 862954"/>
              <a:gd name="connsiteX1" fmla="*/ 2322777 w 2322777"/>
              <a:gd name="connsiteY1" fmla="*/ 0 h 862954"/>
              <a:gd name="connsiteX2" fmla="*/ 2322777 w 2322777"/>
              <a:gd name="connsiteY2" fmla="*/ 862954 h 862954"/>
              <a:gd name="connsiteX3" fmla="*/ 0 w 2322777"/>
              <a:gd name="connsiteY3" fmla="*/ 862954 h 862954"/>
            </a:gdLst>
            <a:ahLst/>
            <a:cxnLst>
              <a:cxn ang="0">
                <a:pos x="connsiteX0" y="connsiteY0"/>
              </a:cxn>
              <a:cxn ang="0">
                <a:pos x="connsiteX1" y="connsiteY1"/>
              </a:cxn>
              <a:cxn ang="0">
                <a:pos x="connsiteX2" y="connsiteY2"/>
              </a:cxn>
              <a:cxn ang="0">
                <a:pos x="connsiteX3" y="connsiteY3"/>
              </a:cxn>
            </a:cxnLst>
            <a:rect l="l" t="t" r="r" b="b"/>
            <a:pathLst>
              <a:path w="2322777" h="862954">
                <a:moveTo>
                  <a:pt x="0" y="0"/>
                </a:moveTo>
                <a:lnTo>
                  <a:pt x="2322777" y="0"/>
                </a:lnTo>
                <a:lnTo>
                  <a:pt x="2322777" y="862954"/>
                </a:lnTo>
                <a:lnTo>
                  <a:pt x="0" y="862954"/>
                </a:lnTo>
                <a:close/>
              </a:path>
            </a:pathLst>
          </a:custGeom>
        </p:spPr>
      </p:pic>
    </p:spTree>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7_自定义版式">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燕尾形 12"/>
          <p:cNvSpPr/>
          <p:nvPr userDrawn="1"/>
        </p:nvSpPr>
        <p:spPr>
          <a:xfrm>
            <a:off x="11566157" y="3170221"/>
            <a:ext cx="315035" cy="517558"/>
          </a:xfrm>
          <a:prstGeom prst="chevron">
            <a:avLst>
              <a:gd name="adj" fmla="val 92744"/>
            </a:avLst>
          </a:prstGeom>
          <a:solidFill>
            <a:schemeClr val="bg1"/>
          </a:solidFill>
          <a:ln w="9525">
            <a:gradFill>
              <a:gsLst>
                <a:gs pos="0">
                  <a:schemeClr val="accent1">
                    <a:lumMod val="5000"/>
                    <a:lumOff val="95000"/>
                  </a:schemeClr>
                </a:gs>
                <a:gs pos="38000">
                  <a:srgbClr val="61D6FE">
                    <a:alpha val="73000"/>
                  </a:srgbClr>
                </a:gs>
                <a:gs pos="83000">
                  <a:srgbClr val="61D6FE"/>
                </a:gs>
                <a:gs pos="100000">
                  <a:schemeClr val="bg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cxnSp>
        <p:nvCxnSpPr>
          <p:cNvPr id="17" name="直接连接符 16"/>
          <p:cNvCxnSpPr/>
          <p:nvPr userDrawn="1"/>
        </p:nvCxnSpPr>
        <p:spPr>
          <a:xfrm>
            <a:off x="0" y="935079"/>
            <a:ext cx="12107537" cy="23388"/>
          </a:xfrm>
          <a:prstGeom prst="line">
            <a:avLst/>
          </a:prstGeom>
          <a:ln w="12700">
            <a:gradFill flip="none" rotWithShape="1">
              <a:gsLst>
                <a:gs pos="59000">
                  <a:schemeClr val="bg1">
                    <a:alpha val="21000"/>
                  </a:schemeClr>
                </a:gs>
                <a:gs pos="100000">
                  <a:schemeClr val="bg1">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nvGrpSpPr>
          <p:cNvPr id="18" name="组合 17"/>
          <p:cNvGrpSpPr/>
          <p:nvPr userDrawn="1"/>
        </p:nvGrpSpPr>
        <p:grpSpPr>
          <a:xfrm flipH="1">
            <a:off x="0" y="780260"/>
            <a:ext cx="5724000" cy="78378"/>
            <a:chOff x="6911145" y="6507480"/>
            <a:chExt cx="4984946" cy="78378"/>
          </a:xfrm>
        </p:grpSpPr>
        <p:sp>
          <p:nvSpPr>
            <p:cNvPr id="19" name="任意多边形 18"/>
            <p:cNvSpPr/>
            <p:nvPr/>
          </p:nvSpPr>
          <p:spPr>
            <a:xfrm flipH="1" flipV="1">
              <a:off x="10182596" y="6507480"/>
              <a:ext cx="1713495" cy="78378"/>
            </a:xfrm>
            <a:custGeom>
              <a:avLst/>
              <a:gdLst>
                <a:gd name="connsiteX0" fmla="*/ 1585578 w 1713495"/>
                <a:gd name="connsiteY0" fmla="*/ 78378 h 78378"/>
                <a:gd name="connsiteX1" fmla="*/ 0 w 1713495"/>
                <a:gd name="connsiteY1" fmla="*/ 78378 h 78378"/>
                <a:gd name="connsiteX2" fmla="*/ 0 w 1713495"/>
                <a:gd name="connsiteY2" fmla="*/ 0 h 78378"/>
                <a:gd name="connsiteX3" fmla="*/ 1713495 w 1713495"/>
                <a:gd name="connsiteY3" fmla="*/ 0 h 78378"/>
              </a:gdLst>
              <a:ahLst/>
              <a:cxnLst>
                <a:cxn ang="0">
                  <a:pos x="connsiteX0" y="connsiteY0"/>
                </a:cxn>
                <a:cxn ang="0">
                  <a:pos x="connsiteX1" y="connsiteY1"/>
                </a:cxn>
                <a:cxn ang="0">
                  <a:pos x="connsiteX2" y="connsiteY2"/>
                </a:cxn>
                <a:cxn ang="0">
                  <a:pos x="connsiteX3" y="connsiteY3"/>
                </a:cxn>
              </a:cxnLst>
              <a:rect l="l" t="t" r="r" b="b"/>
              <a:pathLst>
                <a:path w="1713495" h="78378">
                  <a:moveTo>
                    <a:pt x="1585578" y="78378"/>
                  </a:moveTo>
                  <a:lnTo>
                    <a:pt x="0" y="78378"/>
                  </a:lnTo>
                  <a:lnTo>
                    <a:pt x="0" y="0"/>
                  </a:lnTo>
                  <a:lnTo>
                    <a:pt x="1713495" y="0"/>
                  </a:lnTo>
                  <a:close/>
                </a:path>
              </a:pathLst>
            </a:custGeom>
            <a:solidFill>
              <a:srgbClr val="61D6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印品黑体" panose="00000500000000000000" pitchFamily="2" charset="-122"/>
                <a:ea typeface="印品黑体" panose="00000500000000000000" pitchFamily="2" charset="-122"/>
              </a:endParaRPr>
            </a:p>
          </p:txBody>
        </p:sp>
        <p:sp>
          <p:nvSpPr>
            <p:cNvPr id="20" name="平行四边形 19"/>
            <p:cNvSpPr/>
            <p:nvPr/>
          </p:nvSpPr>
          <p:spPr>
            <a:xfrm flipH="1" flipV="1">
              <a:off x="8909105" y="6507480"/>
              <a:ext cx="1296000" cy="78378"/>
            </a:xfrm>
            <a:prstGeom prst="parallelogram">
              <a:avLst>
                <a:gd name="adj" fmla="val 163205"/>
              </a:avLst>
            </a:prstGeom>
            <a:solidFill>
              <a:srgbClr val="61D6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印品黑体" panose="00000500000000000000" pitchFamily="2" charset="-122"/>
                <a:ea typeface="印品黑体" panose="00000500000000000000" pitchFamily="2" charset="-122"/>
              </a:endParaRPr>
            </a:p>
          </p:txBody>
        </p:sp>
        <p:sp>
          <p:nvSpPr>
            <p:cNvPr id="21" name="平行四边形 20"/>
            <p:cNvSpPr/>
            <p:nvPr/>
          </p:nvSpPr>
          <p:spPr>
            <a:xfrm flipH="1" flipV="1">
              <a:off x="8031615" y="6507480"/>
              <a:ext cx="900000" cy="78378"/>
            </a:xfrm>
            <a:prstGeom prst="parallelogram">
              <a:avLst>
                <a:gd name="adj" fmla="val 163205"/>
              </a:avLst>
            </a:prstGeom>
            <a:solidFill>
              <a:srgbClr val="61D6FE">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印品黑体" panose="00000500000000000000" pitchFamily="2" charset="-122"/>
                <a:ea typeface="印品黑体" panose="00000500000000000000" pitchFamily="2" charset="-122"/>
              </a:endParaRPr>
            </a:p>
          </p:txBody>
        </p:sp>
        <p:sp>
          <p:nvSpPr>
            <p:cNvPr id="22" name="平行四边形 21"/>
            <p:cNvSpPr/>
            <p:nvPr/>
          </p:nvSpPr>
          <p:spPr>
            <a:xfrm flipH="1" flipV="1">
              <a:off x="7658125" y="6507480"/>
              <a:ext cx="396000" cy="78378"/>
            </a:xfrm>
            <a:prstGeom prst="parallelogram">
              <a:avLst>
                <a:gd name="adj" fmla="val 163205"/>
              </a:avLst>
            </a:prstGeom>
            <a:solidFill>
              <a:srgbClr val="61D6FE">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印品黑体" panose="00000500000000000000" pitchFamily="2" charset="-122"/>
                <a:ea typeface="印品黑体" panose="00000500000000000000" pitchFamily="2" charset="-122"/>
              </a:endParaRPr>
            </a:p>
          </p:txBody>
        </p:sp>
        <p:sp>
          <p:nvSpPr>
            <p:cNvPr id="23" name="平行四边形 22"/>
            <p:cNvSpPr/>
            <p:nvPr/>
          </p:nvSpPr>
          <p:spPr>
            <a:xfrm flipH="1" flipV="1">
              <a:off x="7284635" y="6507480"/>
              <a:ext cx="396000" cy="78378"/>
            </a:xfrm>
            <a:prstGeom prst="parallelogram">
              <a:avLst>
                <a:gd name="adj" fmla="val 163205"/>
              </a:avLst>
            </a:prstGeom>
            <a:solidFill>
              <a:srgbClr val="61D6FE">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印品黑体" panose="00000500000000000000" pitchFamily="2" charset="-122"/>
                <a:ea typeface="印品黑体" panose="00000500000000000000" pitchFamily="2" charset="-122"/>
              </a:endParaRPr>
            </a:p>
          </p:txBody>
        </p:sp>
        <p:sp>
          <p:nvSpPr>
            <p:cNvPr id="24" name="平行四边形 23"/>
            <p:cNvSpPr/>
            <p:nvPr/>
          </p:nvSpPr>
          <p:spPr>
            <a:xfrm flipH="1" flipV="1">
              <a:off x="6911145" y="6507480"/>
              <a:ext cx="396000" cy="78378"/>
            </a:xfrm>
            <a:prstGeom prst="parallelogram">
              <a:avLst>
                <a:gd name="adj" fmla="val 163205"/>
              </a:avLst>
            </a:prstGeom>
            <a:solidFill>
              <a:srgbClr val="61D6FE">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印品黑体" panose="00000500000000000000" pitchFamily="2" charset="-122"/>
                <a:ea typeface="印品黑体" panose="00000500000000000000" pitchFamily="2" charset="-122"/>
              </a:endParaRPr>
            </a:p>
          </p:txBody>
        </p:sp>
      </p:grpSp>
      <p:pic>
        <p:nvPicPr>
          <p:cNvPr id="26" name="图片 25">
            <a:extLst>
              <a:ext uri="{FF2B5EF4-FFF2-40B4-BE49-F238E27FC236}">
                <a16:creationId xmlns:a16="http://schemas.microsoft.com/office/drawing/2014/main" id="{E7AE73DE-7CD4-47A7-8C90-4483ECCBD53D}"/>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a:xfrm>
            <a:off x="11128595" y="203791"/>
            <a:ext cx="875125" cy="742982"/>
          </a:xfrm>
          <a:prstGeom prst="rect">
            <a:avLst/>
          </a:prstGeom>
          <a:noFill/>
          <a:ln>
            <a:noFill/>
          </a:ln>
        </p:spPr>
      </p:pic>
      <p:sp>
        <p:nvSpPr>
          <p:cNvPr id="27" name="燕尾形 12"/>
          <p:cNvSpPr/>
          <p:nvPr userDrawn="1"/>
        </p:nvSpPr>
        <p:spPr>
          <a:xfrm flipH="1">
            <a:off x="327116" y="3170221"/>
            <a:ext cx="315035" cy="517558"/>
          </a:xfrm>
          <a:prstGeom prst="chevron">
            <a:avLst>
              <a:gd name="adj" fmla="val 92744"/>
            </a:avLst>
          </a:prstGeom>
          <a:solidFill>
            <a:schemeClr val="bg1"/>
          </a:solidFill>
          <a:ln w="9525">
            <a:gradFill>
              <a:gsLst>
                <a:gs pos="0">
                  <a:schemeClr val="accent1">
                    <a:lumMod val="5000"/>
                    <a:lumOff val="95000"/>
                  </a:schemeClr>
                </a:gs>
                <a:gs pos="38000">
                  <a:srgbClr val="61D6FE">
                    <a:alpha val="73000"/>
                  </a:srgbClr>
                </a:gs>
                <a:gs pos="83000">
                  <a:srgbClr val="61D6FE"/>
                </a:gs>
                <a:gs pos="100000">
                  <a:schemeClr val="bg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cxnSp>
        <p:nvCxnSpPr>
          <p:cNvPr id="11" name="直接连接符 10"/>
          <p:cNvCxnSpPr/>
          <p:nvPr userDrawn="1"/>
        </p:nvCxnSpPr>
        <p:spPr>
          <a:xfrm>
            <a:off x="0" y="935079"/>
            <a:ext cx="12107537" cy="23388"/>
          </a:xfrm>
          <a:prstGeom prst="line">
            <a:avLst/>
          </a:prstGeom>
          <a:ln w="12700">
            <a:gradFill flip="none" rotWithShape="1">
              <a:gsLst>
                <a:gs pos="59000">
                  <a:schemeClr val="bg1">
                    <a:alpha val="21000"/>
                  </a:schemeClr>
                </a:gs>
                <a:gs pos="100000">
                  <a:schemeClr val="bg1">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nvGrpSpPr>
          <p:cNvPr id="12" name="组合 11"/>
          <p:cNvGrpSpPr/>
          <p:nvPr userDrawn="1"/>
        </p:nvGrpSpPr>
        <p:grpSpPr>
          <a:xfrm flipH="1">
            <a:off x="0" y="780260"/>
            <a:ext cx="5724000" cy="78378"/>
            <a:chOff x="6911145" y="6507480"/>
            <a:chExt cx="4984946" cy="78378"/>
          </a:xfrm>
        </p:grpSpPr>
        <p:sp>
          <p:nvSpPr>
            <p:cNvPr id="13" name="任意多边形 12"/>
            <p:cNvSpPr/>
            <p:nvPr/>
          </p:nvSpPr>
          <p:spPr>
            <a:xfrm flipH="1" flipV="1">
              <a:off x="10182596" y="6507480"/>
              <a:ext cx="1713495" cy="78378"/>
            </a:xfrm>
            <a:custGeom>
              <a:avLst/>
              <a:gdLst>
                <a:gd name="connsiteX0" fmla="*/ 1585578 w 1713495"/>
                <a:gd name="connsiteY0" fmla="*/ 78378 h 78378"/>
                <a:gd name="connsiteX1" fmla="*/ 0 w 1713495"/>
                <a:gd name="connsiteY1" fmla="*/ 78378 h 78378"/>
                <a:gd name="connsiteX2" fmla="*/ 0 w 1713495"/>
                <a:gd name="connsiteY2" fmla="*/ 0 h 78378"/>
                <a:gd name="connsiteX3" fmla="*/ 1713495 w 1713495"/>
                <a:gd name="connsiteY3" fmla="*/ 0 h 78378"/>
              </a:gdLst>
              <a:ahLst/>
              <a:cxnLst>
                <a:cxn ang="0">
                  <a:pos x="connsiteX0" y="connsiteY0"/>
                </a:cxn>
                <a:cxn ang="0">
                  <a:pos x="connsiteX1" y="connsiteY1"/>
                </a:cxn>
                <a:cxn ang="0">
                  <a:pos x="connsiteX2" y="connsiteY2"/>
                </a:cxn>
                <a:cxn ang="0">
                  <a:pos x="connsiteX3" y="connsiteY3"/>
                </a:cxn>
              </a:cxnLst>
              <a:rect l="l" t="t" r="r" b="b"/>
              <a:pathLst>
                <a:path w="1713495" h="78378">
                  <a:moveTo>
                    <a:pt x="1585578" y="78378"/>
                  </a:moveTo>
                  <a:lnTo>
                    <a:pt x="0" y="78378"/>
                  </a:lnTo>
                  <a:lnTo>
                    <a:pt x="0" y="0"/>
                  </a:lnTo>
                  <a:lnTo>
                    <a:pt x="1713495" y="0"/>
                  </a:lnTo>
                  <a:close/>
                </a:path>
              </a:pathLst>
            </a:custGeom>
            <a:solidFill>
              <a:srgbClr val="61D6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印品黑体" panose="00000500000000000000" pitchFamily="2" charset="-122"/>
                <a:ea typeface="印品黑体" panose="00000500000000000000" pitchFamily="2" charset="-122"/>
              </a:endParaRPr>
            </a:p>
          </p:txBody>
        </p:sp>
        <p:sp>
          <p:nvSpPr>
            <p:cNvPr id="20" name="平行四边形 19"/>
            <p:cNvSpPr/>
            <p:nvPr/>
          </p:nvSpPr>
          <p:spPr>
            <a:xfrm flipH="1" flipV="1">
              <a:off x="8909105" y="6507480"/>
              <a:ext cx="1296000" cy="78378"/>
            </a:xfrm>
            <a:prstGeom prst="parallelogram">
              <a:avLst>
                <a:gd name="adj" fmla="val 163205"/>
              </a:avLst>
            </a:prstGeom>
            <a:solidFill>
              <a:srgbClr val="61D6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印品黑体" panose="00000500000000000000" pitchFamily="2" charset="-122"/>
                <a:ea typeface="印品黑体" panose="00000500000000000000" pitchFamily="2" charset="-122"/>
              </a:endParaRPr>
            </a:p>
          </p:txBody>
        </p:sp>
        <p:sp>
          <p:nvSpPr>
            <p:cNvPr id="21" name="平行四边形 20"/>
            <p:cNvSpPr/>
            <p:nvPr/>
          </p:nvSpPr>
          <p:spPr>
            <a:xfrm flipH="1" flipV="1">
              <a:off x="8031615" y="6507480"/>
              <a:ext cx="900000" cy="78378"/>
            </a:xfrm>
            <a:prstGeom prst="parallelogram">
              <a:avLst>
                <a:gd name="adj" fmla="val 163205"/>
              </a:avLst>
            </a:prstGeom>
            <a:solidFill>
              <a:srgbClr val="61D6FE">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印品黑体" panose="00000500000000000000" pitchFamily="2" charset="-122"/>
                <a:ea typeface="印品黑体" panose="00000500000000000000" pitchFamily="2" charset="-122"/>
              </a:endParaRPr>
            </a:p>
          </p:txBody>
        </p:sp>
        <p:sp>
          <p:nvSpPr>
            <p:cNvPr id="22" name="平行四边形 21"/>
            <p:cNvSpPr/>
            <p:nvPr/>
          </p:nvSpPr>
          <p:spPr>
            <a:xfrm flipH="1" flipV="1">
              <a:off x="7658125" y="6507480"/>
              <a:ext cx="396000" cy="78378"/>
            </a:xfrm>
            <a:prstGeom prst="parallelogram">
              <a:avLst>
                <a:gd name="adj" fmla="val 163205"/>
              </a:avLst>
            </a:prstGeom>
            <a:solidFill>
              <a:srgbClr val="61D6FE">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印品黑体" panose="00000500000000000000" pitchFamily="2" charset="-122"/>
                <a:ea typeface="印品黑体" panose="00000500000000000000" pitchFamily="2" charset="-122"/>
              </a:endParaRPr>
            </a:p>
          </p:txBody>
        </p:sp>
        <p:sp>
          <p:nvSpPr>
            <p:cNvPr id="23" name="平行四边形 22"/>
            <p:cNvSpPr/>
            <p:nvPr/>
          </p:nvSpPr>
          <p:spPr>
            <a:xfrm flipH="1" flipV="1">
              <a:off x="7284635" y="6507480"/>
              <a:ext cx="396000" cy="78378"/>
            </a:xfrm>
            <a:prstGeom prst="parallelogram">
              <a:avLst>
                <a:gd name="adj" fmla="val 163205"/>
              </a:avLst>
            </a:prstGeom>
            <a:solidFill>
              <a:srgbClr val="61D6FE">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印品黑体" panose="00000500000000000000" pitchFamily="2" charset="-122"/>
                <a:ea typeface="印品黑体" panose="00000500000000000000" pitchFamily="2" charset="-122"/>
              </a:endParaRPr>
            </a:p>
          </p:txBody>
        </p:sp>
        <p:sp>
          <p:nvSpPr>
            <p:cNvPr id="24" name="平行四边形 23"/>
            <p:cNvSpPr/>
            <p:nvPr/>
          </p:nvSpPr>
          <p:spPr>
            <a:xfrm flipH="1" flipV="1">
              <a:off x="6911145" y="6507480"/>
              <a:ext cx="396000" cy="78378"/>
            </a:xfrm>
            <a:prstGeom prst="parallelogram">
              <a:avLst>
                <a:gd name="adj" fmla="val 163205"/>
              </a:avLst>
            </a:prstGeom>
            <a:solidFill>
              <a:srgbClr val="61D6FE">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印品黑体" panose="00000500000000000000" pitchFamily="2" charset="-122"/>
                <a:ea typeface="印品黑体" panose="00000500000000000000" pitchFamily="2" charset="-122"/>
              </a:endParaRPr>
            </a:p>
          </p:txBody>
        </p:sp>
      </p:grpSp>
      <p:sp>
        <p:nvSpPr>
          <p:cNvPr id="25" name="文本框 24"/>
          <p:cNvSpPr txBox="1"/>
          <p:nvPr userDrawn="1"/>
        </p:nvSpPr>
        <p:spPr>
          <a:xfrm>
            <a:off x="215842" y="179921"/>
            <a:ext cx="2029838"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800" b="1" kern="1200" dirty="0">
                <a:gradFill>
                  <a:gsLst>
                    <a:gs pos="0">
                      <a:schemeClr val="accent1">
                        <a:lumMod val="5000"/>
                        <a:lumOff val="95000"/>
                      </a:schemeClr>
                    </a:gs>
                    <a:gs pos="100000">
                      <a:srgbClr val="61D6FE"/>
                    </a:gs>
                    <a:gs pos="100000">
                      <a:schemeClr val="accent1">
                        <a:lumMod val="30000"/>
                        <a:lumOff val="70000"/>
                      </a:schemeClr>
                    </a:gs>
                  </a:gsLst>
                  <a:lin ang="5400000" scaled="1"/>
                </a:gradFill>
                <a:latin typeface="微软雅黑" panose="020B0503020204020204" pitchFamily="34" charset="-122"/>
                <a:ea typeface="微软雅黑" panose="020B0503020204020204" pitchFamily="34" charset="-122"/>
                <a:cs typeface="+mn-cs"/>
                <a:sym typeface="Arial" panose="020B0604020202020204" pitchFamily="34" charset="0"/>
              </a:rPr>
              <a:t>数组广播</a:t>
            </a:r>
          </a:p>
        </p:txBody>
      </p:sp>
      <p:pic>
        <p:nvPicPr>
          <p:cNvPr id="26" name="图片 25">
            <a:extLst>
              <a:ext uri="{FF2B5EF4-FFF2-40B4-BE49-F238E27FC236}">
                <a16:creationId xmlns:a16="http://schemas.microsoft.com/office/drawing/2014/main" id="{E7AE73DE-7CD4-47A7-8C90-4483ECCBD53D}"/>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a:xfrm>
            <a:off x="11128595" y="203791"/>
            <a:ext cx="875125" cy="742982"/>
          </a:xfrm>
          <a:prstGeom prst="rect">
            <a:avLst/>
          </a:prstGeom>
          <a:noFill/>
          <a:ln>
            <a:noFill/>
          </a:ln>
        </p:spPr>
      </p:pic>
      <p:sp>
        <p:nvSpPr>
          <p:cNvPr id="27" name="燕尾形 12"/>
          <p:cNvSpPr/>
          <p:nvPr userDrawn="1"/>
        </p:nvSpPr>
        <p:spPr>
          <a:xfrm>
            <a:off x="11566157" y="3170221"/>
            <a:ext cx="315035" cy="517558"/>
          </a:xfrm>
          <a:prstGeom prst="chevron">
            <a:avLst>
              <a:gd name="adj" fmla="val 92744"/>
            </a:avLst>
          </a:prstGeom>
          <a:solidFill>
            <a:schemeClr val="bg1"/>
          </a:solidFill>
          <a:ln w="9525">
            <a:gradFill>
              <a:gsLst>
                <a:gs pos="0">
                  <a:schemeClr val="accent1">
                    <a:lumMod val="5000"/>
                    <a:lumOff val="95000"/>
                  </a:schemeClr>
                </a:gs>
                <a:gs pos="38000">
                  <a:srgbClr val="61D6FE">
                    <a:alpha val="73000"/>
                  </a:srgbClr>
                </a:gs>
                <a:gs pos="83000">
                  <a:srgbClr val="61D6FE"/>
                </a:gs>
                <a:gs pos="100000">
                  <a:schemeClr val="bg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8" name="燕尾形 12"/>
          <p:cNvSpPr/>
          <p:nvPr userDrawn="1"/>
        </p:nvSpPr>
        <p:spPr>
          <a:xfrm flipH="1">
            <a:off x="327116" y="3170221"/>
            <a:ext cx="315035" cy="517558"/>
          </a:xfrm>
          <a:prstGeom prst="chevron">
            <a:avLst>
              <a:gd name="adj" fmla="val 92744"/>
            </a:avLst>
          </a:prstGeom>
          <a:solidFill>
            <a:schemeClr val="bg1"/>
          </a:solidFill>
          <a:ln w="9525">
            <a:gradFill>
              <a:gsLst>
                <a:gs pos="0">
                  <a:schemeClr val="accent1">
                    <a:lumMod val="5000"/>
                    <a:lumOff val="95000"/>
                  </a:schemeClr>
                </a:gs>
                <a:gs pos="38000">
                  <a:srgbClr val="61D6FE">
                    <a:alpha val="73000"/>
                  </a:srgbClr>
                </a:gs>
                <a:gs pos="83000">
                  <a:srgbClr val="61D6FE"/>
                </a:gs>
                <a:gs pos="100000">
                  <a:schemeClr val="bg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5_自定义版式">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燕尾形 12"/>
          <p:cNvSpPr/>
          <p:nvPr userDrawn="1"/>
        </p:nvSpPr>
        <p:spPr>
          <a:xfrm>
            <a:off x="11566157" y="3170221"/>
            <a:ext cx="315035" cy="517558"/>
          </a:xfrm>
          <a:prstGeom prst="chevron">
            <a:avLst>
              <a:gd name="adj" fmla="val 92744"/>
            </a:avLst>
          </a:prstGeom>
          <a:solidFill>
            <a:schemeClr val="bg1"/>
          </a:solidFill>
          <a:ln w="9525">
            <a:gradFill>
              <a:gsLst>
                <a:gs pos="0">
                  <a:schemeClr val="accent1">
                    <a:lumMod val="5000"/>
                    <a:lumOff val="95000"/>
                  </a:schemeClr>
                </a:gs>
                <a:gs pos="38000">
                  <a:srgbClr val="61D6FE">
                    <a:alpha val="73000"/>
                  </a:srgbClr>
                </a:gs>
                <a:gs pos="83000">
                  <a:srgbClr val="61D6FE"/>
                </a:gs>
                <a:gs pos="100000">
                  <a:schemeClr val="bg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 name="燕尾形 12"/>
          <p:cNvSpPr/>
          <p:nvPr userDrawn="1"/>
        </p:nvSpPr>
        <p:spPr>
          <a:xfrm flipH="1">
            <a:off x="327116" y="3170221"/>
            <a:ext cx="315035" cy="517558"/>
          </a:xfrm>
          <a:prstGeom prst="chevron">
            <a:avLst>
              <a:gd name="adj" fmla="val 92744"/>
            </a:avLst>
          </a:prstGeom>
          <a:solidFill>
            <a:schemeClr val="bg1"/>
          </a:solidFill>
          <a:ln w="9525">
            <a:gradFill>
              <a:gsLst>
                <a:gs pos="0">
                  <a:schemeClr val="accent1">
                    <a:lumMod val="5000"/>
                    <a:lumOff val="95000"/>
                  </a:schemeClr>
                </a:gs>
                <a:gs pos="38000">
                  <a:srgbClr val="61D6FE">
                    <a:alpha val="73000"/>
                  </a:srgbClr>
                </a:gs>
                <a:gs pos="83000">
                  <a:srgbClr val="61D6FE"/>
                </a:gs>
                <a:gs pos="100000">
                  <a:schemeClr val="bg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cxnSp>
        <p:nvCxnSpPr>
          <p:cNvPr id="16" name="直接连接符 15"/>
          <p:cNvCxnSpPr/>
          <p:nvPr userDrawn="1"/>
        </p:nvCxnSpPr>
        <p:spPr>
          <a:xfrm>
            <a:off x="0" y="935079"/>
            <a:ext cx="12107537" cy="23388"/>
          </a:xfrm>
          <a:prstGeom prst="line">
            <a:avLst/>
          </a:prstGeom>
          <a:ln w="12700">
            <a:gradFill flip="none" rotWithShape="1">
              <a:gsLst>
                <a:gs pos="59000">
                  <a:schemeClr val="bg1">
                    <a:alpha val="21000"/>
                  </a:schemeClr>
                </a:gs>
                <a:gs pos="100000">
                  <a:schemeClr val="bg1">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nvGrpSpPr>
          <p:cNvPr id="18" name="组合 17"/>
          <p:cNvGrpSpPr/>
          <p:nvPr userDrawn="1"/>
        </p:nvGrpSpPr>
        <p:grpSpPr>
          <a:xfrm flipH="1">
            <a:off x="0" y="780260"/>
            <a:ext cx="5724000" cy="78378"/>
            <a:chOff x="6911145" y="6507480"/>
            <a:chExt cx="4984946" cy="78378"/>
          </a:xfrm>
        </p:grpSpPr>
        <p:sp>
          <p:nvSpPr>
            <p:cNvPr id="19" name="任意多边形 18"/>
            <p:cNvSpPr/>
            <p:nvPr/>
          </p:nvSpPr>
          <p:spPr>
            <a:xfrm flipH="1" flipV="1">
              <a:off x="10182596" y="6507480"/>
              <a:ext cx="1713495" cy="78378"/>
            </a:xfrm>
            <a:custGeom>
              <a:avLst/>
              <a:gdLst>
                <a:gd name="connsiteX0" fmla="*/ 1585578 w 1713495"/>
                <a:gd name="connsiteY0" fmla="*/ 78378 h 78378"/>
                <a:gd name="connsiteX1" fmla="*/ 0 w 1713495"/>
                <a:gd name="connsiteY1" fmla="*/ 78378 h 78378"/>
                <a:gd name="connsiteX2" fmla="*/ 0 w 1713495"/>
                <a:gd name="connsiteY2" fmla="*/ 0 h 78378"/>
                <a:gd name="connsiteX3" fmla="*/ 1713495 w 1713495"/>
                <a:gd name="connsiteY3" fmla="*/ 0 h 78378"/>
              </a:gdLst>
              <a:ahLst/>
              <a:cxnLst>
                <a:cxn ang="0">
                  <a:pos x="connsiteX0" y="connsiteY0"/>
                </a:cxn>
                <a:cxn ang="0">
                  <a:pos x="connsiteX1" y="connsiteY1"/>
                </a:cxn>
                <a:cxn ang="0">
                  <a:pos x="connsiteX2" y="connsiteY2"/>
                </a:cxn>
                <a:cxn ang="0">
                  <a:pos x="connsiteX3" y="connsiteY3"/>
                </a:cxn>
              </a:cxnLst>
              <a:rect l="l" t="t" r="r" b="b"/>
              <a:pathLst>
                <a:path w="1713495" h="78378">
                  <a:moveTo>
                    <a:pt x="1585578" y="78378"/>
                  </a:moveTo>
                  <a:lnTo>
                    <a:pt x="0" y="78378"/>
                  </a:lnTo>
                  <a:lnTo>
                    <a:pt x="0" y="0"/>
                  </a:lnTo>
                  <a:lnTo>
                    <a:pt x="1713495" y="0"/>
                  </a:lnTo>
                  <a:close/>
                </a:path>
              </a:pathLst>
            </a:custGeom>
            <a:solidFill>
              <a:srgbClr val="61D6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印品黑体" panose="00000500000000000000" pitchFamily="2" charset="-122"/>
                <a:ea typeface="印品黑体" panose="00000500000000000000" pitchFamily="2" charset="-122"/>
              </a:endParaRPr>
            </a:p>
          </p:txBody>
        </p:sp>
        <p:sp>
          <p:nvSpPr>
            <p:cNvPr id="20" name="平行四边形 19"/>
            <p:cNvSpPr/>
            <p:nvPr/>
          </p:nvSpPr>
          <p:spPr>
            <a:xfrm flipH="1" flipV="1">
              <a:off x="8909105" y="6507480"/>
              <a:ext cx="1296000" cy="78378"/>
            </a:xfrm>
            <a:prstGeom prst="parallelogram">
              <a:avLst>
                <a:gd name="adj" fmla="val 163205"/>
              </a:avLst>
            </a:prstGeom>
            <a:solidFill>
              <a:srgbClr val="61D6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印品黑体" panose="00000500000000000000" pitchFamily="2" charset="-122"/>
                <a:ea typeface="印品黑体" panose="00000500000000000000" pitchFamily="2" charset="-122"/>
              </a:endParaRPr>
            </a:p>
          </p:txBody>
        </p:sp>
        <p:sp>
          <p:nvSpPr>
            <p:cNvPr id="21" name="平行四边形 20"/>
            <p:cNvSpPr/>
            <p:nvPr/>
          </p:nvSpPr>
          <p:spPr>
            <a:xfrm flipH="1" flipV="1">
              <a:off x="8031615" y="6507480"/>
              <a:ext cx="900000" cy="78378"/>
            </a:xfrm>
            <a:prstGeom prst="parallelogram">
              <a:avLst>
                <a:gd name="adj" fmla="val 163205"/>
              </a:avLst>
            </a:prstGeom>
            <a:solidFill>
              <a:srgbClr val="61D6FE">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印品黑体" panose="00000500000000000000" pitchFamily="2" charset="-122"/>
                <a:ea typeface="印品黑体" panose="00000500000000000000" pitchFamily="2" charset="-122"/>
              </a:endParaRPr>
            </a:p>
          </p:txBody>
        </p:sp>
        <p:sp>
          <p:nvSpPr>
            <p:cNvPr id="22" name="平行四边形 21"/>
            <p:cNvSpPr/>
            <p:nvPr/>
          </p:nvSpPr>
          <p:spPr>
            <a:xfrm flipH="1" flipV="1">
              <a:off x="7658125" y="6507480"/>
              <a:ext cx="396000" cy="78378"/>
            </a:xfrm>
            <a:prstGeom prst="parallelogram">
              <a:avLst>
                <a:gd name="adj" fmla="val 163205"/>
              </a:avLst>
            </a:prstGeom>
            <a:solidFill>
              <a:srgbClr val="61D6FE">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印品黑体" panose="00000500000000000000" pitchFamily="2" charset="-122"/>
                <a:ea typeface="印品黑体" panose="00000500000000000000" pitchFamily="2" charset="-122"/>
              </a:endParaRPr>
            </a:p>
          </p:txBody>
        </p:sp>
        <p:sp>
          <p:nvSpPr>
            <p:cNvPr id="23" name="平行四边形 22"/>
            <p:cNvSpPr/>
            <p:nvPr/>
          </p:nvSpPr>
          <p:spPr>
            <a:xfrm flipH="1" flipV="1">
              <a:off x="7284635" y="6507480"/>
              <a:ext cx="396000" cy="78378"/>
            </a:xfrm>
            <a:prstGeom prst="parallelogram">
              <a:avLst>
                <a:gd name="adj" fmla="val 163205"/>
              </a:avLst>
            </a:prstGeom>
            <a:solidFill>
              <a:srgbClr val="61D6FE">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印品黑体" panose="00000500000000000000" pitchFamily="2" charset="-122"/>
                <a:ea typeface="印品黑体" panose="00000500000000000000" pitchFamily="2" charset="-122"/>
              </a:endParaRPr>
            </a:p>
          </p:txBody>
        </p:sp>
        <p:sp>
          <p:nvSpPr>
            <p:cNvPr id="24" name="平行四边形 23"/>
            <p:cNvSpPr/>
            <p:nvPr/>
          </p:nvSpPr>
          <p:spPr>
            <a:xfrm flipH="1" flipV="1">
              <a:off x="6911145" y="6507480"/>
              <a:ext cx="396000" cy="78378"/>
            </a:xfrm>
            <a:prstGeom prst="parallelogram">
              <a:avLst>
                <a:gd name="adj" fmla="val 163205"/>
              </a:avLst>
            </a:prstGeom>
            <a:solidFill>
              <a:srgbClr val="61D6FE">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印品黑体" panose="00000500000000000000" pitchFamily="2" charset="-122"/>
                <a:ea typeface="印品黑体" panose="00000500000000000000" pitchFamily="2" charset="-122"/>
              </a:endParaRPr>
            </a:p>
          </p:txBody>
        </p:sp>
      </p:grpSp>
      <p:sp>
        <p:nvSpPr>
          <p:cNvPr id="25" name="文本框 24"/>
          <p:cNvSpPr txBox="1"/>
          <p:nvPr userDrawn="1"/>
        </p:nvSpPr>
        <p:spPr>
          <a:xfrm>
            <a:off x="215841" y="179921"/>
            <a:ext cx="3417695"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800" b="1" kern="1200" dirty="0">
                <a:gradFill>
                  <a:gsLst>
                    <a:gs pos="0">
                      <a:schemeClr val="accent1">
                        <a:lumMod val="5000"/>
                        <a:lumOff val="95000"/>
                      </a:schemeClr>
                    </a:gs>
                    <a:gs pos="100000">
                      <a:srgbClr val="61D6FE"/>
                    </a:gs>
                    <a:gs pos="100000">
                      <a:schemeClr val="accent1">
                        <a:lumMod val="30000"/>
                        <a:lumOff val="70000"/>
                      </a:schemeClr>
                    </a:gs>
                  </a:gsLst>
                  <a:lin ang="5400000" scaled="1"/>
                </a:gradFill>
                <a:latin typeface="微软雅黑" panose="020B0503020204020204" pitchFamily="34" charset="-122"/>
                <a:ea typeface="微软雅黑" panose="020B0503020204020204" pitchFamily="34" charset="-122"/>
                <a:cs typeface="+mn-cs"/>
              </a:rPr>
              <a:t>数组与标量间的运算</a:t>
            </a:r>
          </a:p>
        </p:txBody>
      </p:sp>
      <p:pic>
        <p:nvPicPr>
          <p:cNvPr id="26" name="图片 25">
            <a:extLst>
              <a:ext uri="{FF2B5EF4-FFF2-40B4-BE49-F238E27FC236}">
                <a16:creationId xmlns:a16="http://schemas.microsoft.com/office/drawing/2014/main" id="{E7AE73DE-7CD4-47A7-8C90-4483ECCBD53D}"/>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a:xfrm>
            <a:off x="11128595" y="203791"/>
            <a:ext cx="875125" cy="74298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6_自定义版式">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文本框 6"/>
          <p:cNvSpPr txBox="1"/>
          <p:nvPr userDrawn="1"/>
        </p:nvSpPr>
        <p:spPr>
          <a:xfrm>
            <a:off x="5166360" y="147102"/>
            <a:ext cx="1859280" cy="584775"/>
          </a:xfrm>
          <a:prstGeom prst="rect">
            <a:avLst/>
          </a:prstGeom>
          <a:noFill/>
        </p:spPr>
        <p:txBody>
          <a:bodyPr wrap="square" rtlCol="0">
            <a:spAutoFit/>
          </a:bodyPr>
          <a:lstStyle/>
          <a:p>
            <a:r>
              <a:rPr lang="zh-CN" altLang="en-US" sz="3200" dirty="0">
                <a:solidFill>
                  <a:schemeClr val="bg1"/>
                </a:solidFill>
                <a:latin typeface="印品黑体" panose="00000500000000000000" pitchFamily="2" charset="-122"/>
                <a:ea typeface="印品黑体" panose="00000500000000000000" pitchFamily="2" charset="-122"/>
              </a:rPr>
              <a:t>预防措施</a:t>
            </a:r>
          </a:p>
        </p:txBody>
      </p:sp>
      <p:sp>
        <p:nvSpPr>
          <p:cNvPr id="10" name="椭圆 9"/>
          <p:cNvSpPr/>
          <p:nvPr userDrawn="1"/>
        </p:nvSpPr>
        <p:spPr>
          <a:xfrm>
            <a:off x="6265714" y="730057"/>
            <a:ext cx="99469" cy="9946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userDrawn="1"/>
        </p:nvSpPr>
        <p:spPr>
          <a:xfrm>
            <a:off x="5983599" y="749211"/>
            <a:ext cx="64800" cy="64800"/>
          </a:xfrm>
          <a:prstGeom prst="ellips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userDrawn="1"/>
        </p:nvSpPr>
        <p:spPr>
          <a:xfrm>
            <a:off x="6133324" y="749211"/>
            <a:ext cx="64800" cy="64800"/>
          </a:xfrm>
          <a:prstGeom prst="ellips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userDrawn="1"/>
        </p:nvSpPr>
        <p:spPr>
          <a:xfrm>
            <a:off x="5816538" y="747391"/>
            <a:ext cx="64800" cy="64800"/>
          </a:xfrm>
          <a:prstGeom prst="ellips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燕尾形 12"/>
          <p:cNvSpPr/>
          <p:nvPr userDrawn="1"/>
        </p:nvSpPr>
        <p:spPr>
          <a:xfrm>
            <a:off x="11566157" y="3170221"/>
            <a:ext cx="315035" cy="517558"/>
          </a:xfrm>
          <a:prstGeom prst="chevron">
            <a:avLst>
              <a:gd name="adj" fmla="val 92744"/>
            </a:avLst>
          </a:prstGeom>
          <a:solidFill>
            <a:schemeClr val="bg1"/>
          </a:solidFill>
          <a:ln w="9525">
            <a:gradFill>
              <a:gsLst>
                <a:gs pos="0">
                  <a:schemeClr val="accent1">
                    <a:lumMod val="5000"/>
                    <a:lumOff val="95000"/>
                  </a:schemeClr>
                </a:gs>
                <a:gs pos="38000">
                  <a:srgbClr val="61D6FE">
                    <a:alpha val="73000"/>
                  </a:srgbClr>
                </a:gs>
                <a:gs pos="83000">
                  <a:srgbClr val="61D6FE"/>
                </a:gs>
                <a:gs pos="100000">
                  <a:schemeClr val="bg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燕尾形 12"/>
          <p:cNvSpPr/>
          <p:nvPr userDrawn="1"/>
        </p:nvSpPr>
        <p:spPr>
          <a:xfrm flipH="1">
            <a:off x="327116" y="3170221"/>
            <a:ext cx="315035" cy="517558"/>
          </a:xfrm>
          <a:prstGeom prst="chevron">
            <a:avLst>
              <a:gd name="adj" fmla="val 92744"/>
            </a:avLst>
          </a:prstGeom>
          <a:solidFill>
            <a:schemeClr val="bg1"/>
          </a:solidFill>
          <a:ln w="9525">
            <a:gradFill>
              <a:gsLst>
                <a:gs pos="0">
                  <a:schemeClr val="accent1">
                    <a:lumMod val="5000"/>
                    <a:lumOff val="95000"/>
                  </a:schemeClr>
                </a:gs>
                <a:gs pos="38000">
                  <a:srgbClr val="61D6FE">
                    <a:alpha val="73000"/>
                  </a:srgbClr>
                </a:gs>
                <a:gs pos="83000">
                  <a:srgbClr val="61D6FE"/>
                </a:gs>
                <a:gs pos="100000">
                  <a:schemeClr val="bg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4.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0.png"/><Relationship Id="rId1" Type="http://schemas.openxmlformats.org/officeDocument/2006/relationships/slideLayout" Target="../slideLayouts/slideLayout3.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0.png"/><Relationship Id="rId1" Type="http://schemas.openxmlformats.org/officeDocument/2006/relationships/slideLayout" Target="../slideLayouts/slideLayout3.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0.png"/><Relationship Id="rId1" Type="http://schemas.openxmlformats.org/officeDocument/2006/relationships/slideLayout" Target="../slideLayouts/slideLayout3.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原创设计师QQ69613753    _4"/>
          <p:cNvCxnSpPr/>
          <p:nvPr/>
        </p:nvCxnSpPr>
        <p:spPr>
          <a:xfrm>
            <a:off x="2859618" y="2932373"/>
            <a:ext cx="6903279" cy="0"/>
          </a:xfrm>
          <a:prstGeom prst="line">
            <a:avLst/>
          </a:prstGeom>
          <a:ln w="25400">
            <a:gradFill>
              <a:gsLst>
                <a:gs pos="71000">
                  <a:srgbClr val="B6C6DD"/>
                </a:gs>
                <a:gs pos="0">
                  <a:schemeClr val="bg1">
                    <a:alpha val="0"/>
                  </a:schemeClr>
                </a:gs>
                <a:gs pos="100000">
                  <a:srgbClr val="425C8F">
                    <a:alpha val="0"/>
                  </a:srgb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11" name="肘形连接符 5"/>
          <p:cNvCxnSpPr/>
          <p:nvPr/>
        </p:nvCxnSpPr>
        <p:spPr>
          <a:xfrm rot="16200000" flipH="1" flipV="1">
            <a:off x="3345335" y="1171543"/>
            <a:ext cx="1508105" cy="2013554"/>
          </a:xfrm>
          <a:prstGeom prst="bentConnector4">
            <a:avLst>
              <a:gd name="adj1" fmla="val -38005"/>
              <a:gd name="adj2" fmla="val 112041"/>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989612" y="3104969"/>
            <a:ext cx="6863425" cy="707886"/>
          </a:xfrm>
          <a:prstGeom prst="rect">
            <a:avLst/>
          </a:prstGeom>
          <a:noFill/>
        </p:spPr>
        <p:txBody>
          <a:bodyPr wrap="square" rtlCol="0">
            <a:spAutoFit/>
          </a:bodyPr>
          <a:lstStyle/>
          <a:p>
            <a:r>
              <a:rPr lang="en-US" altLang="zh-CN" sz="4000" spc="300" dirty="0">
                <a:gradFill flip="none" rotWithShape="1">
                  <a:gsLst>
                    <a:gs pos="60000">
                      <a:srgbClr val="B6C6DD"/>
                    </a:gs>
                    <a:gs pos="23000">
                      <a:schemeClr val="bg1"/>
                    </a:gs>
                    <a:gs pos="100000">
                      <a:srgbClr val="61D6FE"/>
                    </a:gs>
                  </a:gsLst>
                  <a:lin ang="2700000" scaled="1"/>
                  <a:tileRect/>
                </a:gradFill>
                <a:cs typeface="+mn-ea"/>
              </a:rPr>
              <a:t>  </a:t>
            </a:r>
            <a:r>
              <a:rPr lang="zh-CN" altLang="en-US" sz="4000" spc="300" dirty="0">
                <a:gradFill flip="none" rotWithShape="1">
                  <a:gsLst>
                    <a:gs pos="60000">
                      <a:srgbClr val="B6C6DD"/>
                    </a:gs>
                    <a:gs pos="23000">
                      <a:schemeClr val="bg1"/>
                    </a:gs>
                    <a:gs pos="100000">
                      <a:srgbClr val="61D6FE"/>
                    </a:gs>
                  </a:gsLst>
                  <a:lin ang="2700000" scaled="1"/>
                  <a:tileRect/>
                </a:gradFill>
                <a:cs typeface="+mn-ea"/>
              </a:rPr>
              <a:t>使用统计图表展示数据</a:t>
            </a:r>
          </a:p>
        </p:txBody>
      </p:sp>
      <p:sp>
        <p:nvSpPr>
          <p:cNvPr id="15" name="矩形 9"/>
          <p:cNvSpPr>
            <a:spLocks noChangeArrowheads="1"/>
          </p:cNvSpPr>
          <p:nvPr/>
        </p:nvSpPr>
        <p:spPr bwMode="auto">
          <a:xfrm>
            <a:off x="3722204" y="4062366"/>
            <a:ext cx="504551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dist">
              <a:buNone/>
            </a:pPr>
            <a:r>
              <a:rPr lang="zh-CN" altLang="en-US" sz="4000" spc="300" dirty="0">
                <a:solidFill>
                  <a:schemeClr val="bg1"/>
                </a:solidFill>
                <a:latin typeface="+mn-lt"/>
                <a:ea typeface="+mn-ea"/>
                <a:cs typeface="+mn-ea"/>
              </a:rPr>
              <a:t>数据可视化概述</a:t>
            </a:r>
            <a:endParaRPr lang="en-US" altLang="zh-CN" sz="4000" spc="300" dirty="0">
              <a:solidFill>
                <a:schemeClr val="bg1"/>
              </a:solidFill>
              <a:latin typeface="+mn-lt"/>
              <a:ea typeface="+mn-ea"/>
              <a:cs typeface="+mn-ea"/>
            </a:endParaRPr>
          </a:p>
        </p:txBody>
      </p:sp>
      <p:grpSp>
        <p:nvGrpSpPr>
          <p:cNvPr id="13" name="组合 12"/>
          <p:cNvGrpSpPr/>
          <p:nvPr/>
        </p:nvGrpSpPr>
        <p:grpSpPr>
          <a:xfrm>
            <a:off x="1233744" y="967362"/>
            <a:ext cx="651293" cy="125563"/>
            <a:chOff x="733126" y="1096774"/>
            <a:chExt cx="1573211" cy="303301"/>
          </a:xfrm>
          <a:solidFill>
            <a:srgbClr val="00B4EB">
              <a:alpha val="40000"/>
            </a:srgbClr>
          </a:solidFill>
        </p:grpSpPr>
        <p:sp>
          <p:nvSpPr>
            <p:cNvPr id="19" name="平行四边形 18"/>
            <p:cNvSpPr/>
            <p:nvPr/>
          </p:nvSpPr>
          <p:spPr>
            <a:xfrm rot="10800000">
              <a:off x="733126" y="1096774"/>
              <a:ext cx="600810" cy="303301"/>
            </a:xfrm>
            <a:prstGeom prst="parallelogram">
              <a:avLst>
                <a:gd name="adj" fmla="val 8780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0" name="平行四边形 19"/>
            <p:cNvSpPr/>
            <p:nvPr/>
          </p:nvSpPr>
          <p:spPr>
            <a:xfrm rot="10800000">
              <a:off x="1212514" y="1096774"/>
              <a:ext cx="600810" cy="303301"/>
            </a:xfrm>
            <a:prstGeom prst="parallelogram">
              <a:avLst>
                <a:gd name="adj" fmla="val 8780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1" name="平行四边形 20"/>
            <p:cNvSpPr/>
            <p:nvPr/>
          </p:nvSpPr>
          <p:spPr>
            <a:xfrm rot="10800000">
              <a:off x="1705527" y="1096774"/>
              <a:ext cx="600810" cy="303301"/>
            </a:xfrm>
            <a:prstGeom prst="parallelogram">
              <a:avLst>
                <a:gd name="adj" fmla="val 8780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22" name="Freeform 64"/>
          <p:cNvSpPr/>
          <p:nvPr/>
        </p:nvSpPr>
        <p:spPr bwMode="auto">
          <a:xfrm rot="5400000">
            <a:off x="2623517" y="-1028257"/>
            <a:ext cx="343882" cy="3552825"/>
          </a:xfrm>
          <a:custGeom>
            <a:avLst/>
            <a:gdLst>
              <a:gd name="T0" fmla="*/ 119 w 362"/>
              <a:gd name="T1" fmla="*/ 0 h 2238"/>
              <a:gd name="T2" fmla="*/ 119 w 362"/>
              <a:gd name="T3" fmla="*/ 522 h 2238"/>
              <a:gd name="T4" fmla="*/ 156 w 362"/>
              <a:gd name="T5" fmla="*/ 558 h 2238"/>
              <a:gd name="T6" fmla="*/ 221 w 362"/>
              <a:gd name="T7" fmla="*/ 623 h 2238"/>
              <a:gd name="T8" fmla="*/ 221 w 362"/>
              <a:gd name="T9" fmla="*/ 1167 h 2238"/>
              <a:gd name="T10" fmla="*/ 192 w 362"/>
              <a:gd name="T11" fmla="*/ 1195 h 2238"/>
              <a:gd name="T12" fmla="*/ 98 w 362"/>
              <a:gd name="T13" fmla="*/ 1289 h 2238"/>
              <a:gd name="T14" fmla="*/ 98 w 362"/>
              <a:gd name="T15" fmla="*/ 1926 h 2238"/>
              <a:gd name="T16" fmla="*/ 0 w 362"/>
              <a:gd name="T17" fmla="*/ 2024 h 2238"/>
              <a:gd name="T18" fmla="*/ 0 w 362"/>
              <a:gd name="T19" fmla="*/ 2238 h 2238"/>
              <a:gd name="T20" fmla="*/ 194 w 362"/>
              <a:gd name="T21" fmla="*/ 2238 h 2238"/>
              <a:gd name="T22" fmla="*/ 362 w 362"/>
              <a:gd name="T23" fmla="*/ 2071 h 2238"/>
              <a:gd name="T24" fmla="*/ 362 w 362"/>
              <a:gd name="T25" fmla="*/ 1499 h 2238"/>
              <a:gd name="T26" fmla="*/ 254 w 362"/>
              <a:gd name="T27" fmla="*/ 1391 h 2238"/>
              <a:gd name="T28" fmla="*/ 254 w 362"/>
              <a:gd name="T29" fmla="*/ 461 h 2238"/>
              <a:gd name="T30" fmla="*/ 254 w 362"/>
              <a:gd name="T31" fmla="*/ 232 h 2238"/>
              <a:gd name="T32" fmla="*/ 119 w 362"/>
              <a:gd name="T33" fmla="*/ 0 h 2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62" h="2238">
                <a:moveTo>
                  <a:pt x="119" y="0"/>
                </a:moveTo>
                <a:lnTo>
                  <a:pt x="119" y="522"/>
                </a:lnTo>
                <a:lnTo>
                  <a:pt x="156" y="558"/>
                </a:lnTo>
                <a:lnTo>
                  <a:pt x="221" y="623"/>
                </a:lnTo>
                <a:lnTo>
                  <a:pt x="221" y="1167"/>
                </a:lnTo>
                <a:lnTo>
                  <a:pt x="192" y="1195"/>
                </a:lnTo>
                <a:lnTo>
                  <a:pt x="98" y="1289"/>
                </a:lnTo>
                <a:lnTo>
                  <a:pt x="98" y="1926"/>
                </a:lnTo>
                <a:lnTo>
                  <a:pt x="0" y="2024"/>
                </a:lnTo>
                <a:lnTo>
                  <a:pt x="0" y="2238"/>
                </a:lnTo>
                <a:lnTo>
                  <a:pt x="194" y="2238"/>
                </a:lnTo>
                <a:lnTo>
                  <a:pt x="362" y="2071"/>
                </a:lnTo>
                <a:lnTo>
                  <a:pt x="362" y="1499"/>
                </a:lnTo>
                <a:lnTo>
                  <a:pt x="254" y="1391"/>
                </a:lnTo>
                <a:lnTo>
                  <a:pt x="254" y="461"/>
                </a:lnTo>
                <a:lnTo>
                  <a:pt x="254" y="232"/>
                </a:lnTo>
                <a:lnTo>
                  <a:pt x="119" y="0"/>
                </a:lnTo>
                <a:close/>
              </a:path>
            </a:pathLst>
          </a:custGeom>
          <a:solidFill>
            <a:srgbClr val="00B4EB">
              <a:alpha val="20000"/>
            </a:srgbClr>
          </a:solidFill>
          <a:ln w="9525">
            <a:noFill/>
            <a:round/>
          </a:ln>
        </p:spPr>
        <p:txBody>
          <a:bodyPr vert="horz" wrap="square" lIns="91440" tIns="45720" rIns="91440" bIns="45720" numCol="1" anchor="t" anchorCtr="0" compatLnSpc="1"/>
          <a:lstStyle/>
          <a:p>
            <a:endParaRPr lang="zh-CN" altLang="en-US" dirty="0">
              <a:cs typeface="+mn-ea"/>
              <a:sym typeface="+mn-lt"/>
            </a:endParaRPr>
          </a:p>
        </p:txBody>
      </p:sp>
      <p:grpSp>
        <p:nvGrpSpPr>
          <p:cNvPr id="23" name="组合 22"/>
          <p:cNvGrpSpPr/>
          <p:nvPr/>
        </p:nvGrpSpPr>
        <p:grpSpPr>
          <a:xfrm>
            <a:off x="89271" y="182820"/>
            <a:ext cx="939832" cy="951905"/>
            <a:chOff x="3983038" y="1357313"/>
            <a:chExt cx="4078288" cy="4130675"/>
          </a:xfrm>
          <a:solidFill>
            <a:srgbClr val="00CCFF">
              <a:alpha val="20000"/>
            </a:srgbClr>
          </a:solidFill>
        </p:grpSpPr>
        <p:sp>
          <p:nvSpPr>
            <p:cNvPr id="24" name="Freeform 5"/>
            <p:cNvSpPr>
              <a:spLocks noEditPoints="1"/>
            </p:cNvSpPr>
            <p:nvPr/>
          </p:nvSpPr>
          <p:spPr bwMode="auto">
            <a:xfrm>
              <a:off x="4152901" y="1466850"/>
              <a:ext cx="3886200" cy="3930650"/>
            </a:xfrm>
            <a:custGeom>
              <a:avLst/>
              <a:gdLst>
                <a:gd name="T0" fmla="*/ 1217 w 1217"/>
                <a:gd name="T1" fmla="*/ 609 h 1218"/>
                <a:gd name="T2" fmla="*/ 1217 w 1217"/>
                <a:gd name="T3" fmla="*/ 609 h 1218"/>
                <a:gd name="T4" fmla="*/ 1217 w 1217"/>
                <a:gd name="T5" fmla="*/ 609 h 1218"/>
                <a:gd name="T6" fmla="*/ 609 w 1217"/>
                <a:gd name="T7" fmla="*/ 0 h 1218"/>
                <a:gd name="T8" fmla="*/ 0 w 1217"/>
                <a:gd name="T9" fmla="*/ 609 h 1218"/>
                <a:gd name="T10" fmla="*/ 609 w 1217"/>
                <a:gd name="T11" fmla="*/ 1218 h 1218"/>
                <a:gd name="T12" fmla="*/ 1217 w 1217"/>
                <a:gd name="T13" fmla="*/ 609 h 1218"/>
                <a:gd name="T14" fmla="*/ 1215 w 1217"/>
                <a:gd name="T15" fmla="*/ 609 h 1218"/>
                <a:gd name="T16" fmla="*/ 1213 w 1217"/>
                <a:gd name="T17" fmla="*/ 609 h 1218"/>
                <a:gd name="T18" fmla="*/ 1036 w 1217"/>
                <a:gd name="T19" fmla="*/ 1036 h 1218"/>
                <a:gd name="T20" fmla="*/ 609 w 1217"/>
                <a:gd name="T21" fmla="*/ 1214 h 1218"/>
                <a:gd name="T22" fmla="*/ 181 w 1217"/>
                <a:gd name="T23" fmla="*/ 1036 h 1218"/>
                <a:gd name="T24" fmla="*/ 4 w 1217"/>
                <a:gd name="T25" fmla="*/ 609 h 1218"/>
                <a:gd name="T26" fmla="*/ 181 w 1217"/>
                <a:gd name="T27" fmla="*/ 181 h 1218"/>
                <a:gd name="T28" fmla="*/ 609 w 1217"/>
                <a:gd name="T29" fmla="*/ 4 h 1218"/>
                <a:gd name="T30" fmla="*/ 1036 w 1217"/>
                <a:gd name="T31" fmla="*/ 181 h 1218"/>
                <a:gd name="T32" fmla="*/ 1213 w 1217"/>
                <a:gd name="T33" fmla="*/ 609 h 1218"/>
                <a:gd name="T34" fmla="*/ 1215 w 1217"/>
                <a:gd name="T35" fmla="*/ 609 h 1218"/>
                <a:gd name="T36" fmla="*/ 1217 w 1217"/>
                <a:gd name="T37" fmla="*/ 609 h 1218"/>
                <a:gd name="T38" fmla="*/ 1217 w 1217"/>
                <a:gd name="T39" fmla="*/ 609 h 1218"/>
                <a:gd name="T40" fmla="*/ 609 w 1217"/>
                <a:gd name="T41" fmla="*/ 0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17" h="1218">
                  <a:moveTo>
                    <a:pt x="1217" y="609"/>
                  </a:moveTo>
                  <a:cubicBezTo>
                    <a:pt x="1217" y="609"/>
                    <a:pt x="1217" y="609"/>
                    <a:pt x="1217" y="609"/>
                  </a:cubicBezTo>
                  <a:cubicBezTo>
                    <a:pt x="1217" y="609"/>
                    <a:pt x="1217" y="609"/>
                    <a:pt x="1217" y="609"/>
                  </a:cubicBezTo>
                  <a:moveTo>
                    <a:pt x="609" y="0"/>
                  </a:moveTo>
                  <a:cubicBezTo>
                    <a:pt x="272" y="0"/>
                    <a:pt x="0" y="273"/>
                    <a:pt x="0" y="609"/>
                  </a:cubicBezTo>
                  <a:cubicBezTo>
                    <a:pt x="0" y="945"/>
                    <a:pt x="272" y="1218"/>
                    <a:pt x="609" y="1218"/>
                  </a:cubicBezTo>
                  <a:cubicBezTo>
                    <a:pt x="945" y="1218"/>
                    <a:pt x="1217" y="945"/>
                    <a:pt x="1217" y="609"/>
                  </a:cubicBezTo>
                  <a:cubicBezTo>
                    <a:pt x="1215" y="609"/>
                    <a:pt x="1215" y="609"/>
                    <a:pt x="1215" y="609"/>
                  </a:cubicBezTo>
                  <a:cubicBezTo>
                    <a:pt x="1213" y="609"/>
                    <a:pt x="1213" y="609"/>
                    <a:pt x="1213" y="609"/>
                  </a:cubicBezTo>
                  <a:cubicBezTo>
                    <a:pt x="1213" y="776"/>
                    <a:pt x="1146" y="927"/>
                    <a:pt x="1036" y="1036"/>
                  </a:cubicBezTo>
                  <a:cubicBezTo>
                    <a:pt x="927" y="1146"/>
                    <a:pt x="776" y="1214"/>
                    <a:pt x="609" y="1214"/>
                  </a:cubicBezTo>
                  <a:cubicBezTo>
                    <a:pt x="442" y="1214"/>
                    <a:pt x="290" y="1146"/>
                    <a:pt x="181" y="1036"/>
                  </a:cubicBezTo>
                  <a:cubicBezTo>
                    <a:pt x="72" y="927"/>
                    <a:pt x="4" y="776"/>
                    <a:pt x="4" y="609"/>
                  </a:cubicBezTo>
                  <a:cubicBezTo>
                    <a:pt x="4" y="442"/>
                    <a:pt x="72" y="291"/>
                    <a:pt x="181" y="181"/>
                  </a:cubicBezTo>
                  <a:cubicBezTo>
                    <a:pt x="290" y="72"/>
                    <a:pt x="442" y="4"/>
                    <a:pt x="609" y="4"/>
                  </a:cubicBezTo>
                  <a:cubicBezTo>
                    <a:pt x="776" y="4"/>
                    <a:pt x="927" y="72"/>
                    <a:pt x="1036" y="181"/>
                  </a:cubicBezTo>
                  <a:cubicBezTo>
                    <a:pt x="1146" y="291"/>
                    <a:pt x="1213" y="442"/>
                    <a:pt x="1213" y="609"/>
                  </a:cubicBezTo>
                  <a:cubicBezTo>
                    <a:pt x="1215" y="609"/>
                    <a:pt x="1215" y="609"/>
                    <a:pt x="1215" y="609"/>
                  </a:cubicBezTo>
                  <a:cubicBezTo>
                    <a:pt x="1217" y="609"/>
                    <a:pt x="1217" y="609"/>
                    <a:pt x="1217" y="609"/>
                  </a:cubicBezTo>
                  <a:cubicBezTo>
                    <a:pt x="1217" y="609"/>
                    <a:pt x="1217" y="609"/>
                    <a:pt x="1217" y="609"/>
                  </a:cubicBezTo>
                  <a:cubicBezTo>
                    <a:pt x="1217" y="273"/>
                    <a:pt x="945" y="0"/>
                    <a:pt x="609"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5" name="Freeform 22"/>
            <p:cNvSpPr>
              <a:spLocks noEditPoints="1"/>
            </p:cNvSpPr>
            <p:nvPr/>
          </p:nvSpPr>
          <p:spPr bwMode="auto">
            <a:xfrm>
              <a:off x="5372101" y="2700338"/>
              <a:ext cx="1447800" cy="815975"/>
            </a:xfrm>
            <a:custGeom>
              <a:avLst/>
              <a:gdLst>
                <a:gd name="T0" fmla="*/ 453 w 453"/>
                <a:gd name="T1" fmla="*/ 237 h 253"/>
                <a:gd name="T2" fmla="*/ 453 w 453"/>
                <a:gd name="T3" fmla="*/ 225 h 253"/>
                <a:gd name="T4" fmla="*/ 433 w 453"/>
                <a:gd name="T5" fmla="*/ 214 h 253"/>
                <a:gd name="T6" fmla="*/ 432 w 453"/>
                <a:gd name="T7" fmla="*/ 203 h 253"/>
                <a:gd name="T8" fmla="*/ 450 w 453"/>
                <a:gd name="T9" fmla="*/ 188 h 253"/>
                <a:gd name="T10" fmla="*/ 427 w 453"/>
                <a:gd name="T11" fmla="*/ 174 h 253"/>
                <a:gd name="T12" fmla="*/ 443 w 453"/>
                <a:gd name="T13" fmla="*/ 161 h 253"/>
                <a:gd name="T14" fmla="*/ 421 w 453"/>
                <a:gd name="T15" fmla="*/ 156 h 253"/>
                <a:gd name="T16" fmla="*/ 417 w 453"/>
                <a:gd name="T17" fmla="*/ 145 h 253"/>
                <a:gd name="T18" fmla="*/ 430 w 453"/>
                <a:gd name="T19" fmla="*/ 126 h 253"/>
                <a:gd name="T20" fmla="*/ 403 w 453"/>
                <a:gd name="T21" fmla="*/ 119 h 253"/>
                <a:gd name="T22" fmla="*/ 415 w 453"/>
                <a:gd name="T23" fmla="*/ 102 h 253"/>
                <a:gd name="T24" fmla="*/ 393 w 453"/>
                <a:gd name="T25" fmla="*/ 103 h 253"/>
                <a:gd name="T26" fmla="*/ 386 w 453"/>
                <a:gd name="T27" fmla="*/ 95 h 253"/>
                <a:gd name="T28" fmla="*/ 393 w 453"/>
                <a:gd name="T29" fmla="*/ 73 h 253"/>
                <a:gd name="T30" fmla="*/ 365 w 453"/>
                <a:gd name="T31" fmla="*/ 73 h 253"/>
                <a:gd name="T32" fmla="*/ 372 w 453"/>
                <a:gd name="T33" fmla="*/ 53 h 253"/>
                <a:gd name="T34" fmla="*/ 351 w 453"/>
                <a:gd name="T35" fmla="*/ 61 h 253"/>
                <a:gd name="T36" fmla="*/ 341 w 453"/>
                <a:gd name="T37" fmla="*/ 55 h 253"/>
                <a:gd name="T38" fmla="*/ 342 w 453"/>
                <a:gd name="T39" fmla="*/ 32 h 253"/>
                <a:gd name="T40" fmla="*/ 315 w 453"/>
                <a:gd name="T41" fmla="*/ 40 h 253"/>
                <a:gd name="T42" fmla="*/ 316 w 453"/>
                <a:gd name="T43" fmla="*/ 19 h 253"/>
                <a:gd name="T44" fmla="*/ 298 w 453"/>
                <a:gd name="T45" fmla="*/ 33 h 253"/>
                <a:gd name="T46" fmla="*/ 288 w 453"/>
                <a:gd name="T47" fmla="*/ 29 h 253"/>
                <a:gd name="T48" fmla="*/ 281 w 453"/>
                <a:gd name="T49" fmla="*/ 7 h 253"/>
                <a:gd name="T50" fmla="*/ 258 w 453"/>
                <a:gd name="T51" fmla="*/ 22 h 253"/>
                <a:gd name="T52" fmla="*/ 253 w 453"/>
                <a:gd name="T53" fmla="*/ 2 h 253"/>
                <a:gd name="T54" fmla="*/ 240 w 453"/>
                <a:gd name="T55" fmla="*/ 20 h 253"/>
                <a:gd name="T56" fmla="*/ 229 w 453"/>
                <a:gd name="T57" fmla="*/ 20 h 253"/>
                <a:gd name="T58" fmla="*/ 217 w 453"/>
                <a:gd name="T59" fmla="*/ 0 h 253"/>
                <a:gd name="T60" fmla="*/ 199 w 453"/>
                <a:gd name="T61" fmla="*/ 22 h 253"/>
                <a:gd name="T62" fmla="*/ 188 w 453"/>
                <a:gd name="T63" fmla="*/ 4 h 253"/>
                <a:gd name="T64" fmla="*/ 180 w 453"/>
                <a:gd name="T65" fmla="*/ 25 h 253"/>
                <a:gd name="T66" fmla="*/ 170 w 453"/>
                <a:gd name="T67" fmla="*/ 28 h 253"/>
                <a:gd name="T68" fmla="*/ 152 w 453"/>
                <a:gd name="T69" fmla="*/ 13 h 253"/>
                <a:gd name="T70" fmla="*/ 142 w 453"/>
                <a:gd name="T71" fmla="*/ 38 h 253"/>
                <a:gd name="T72" fmla="*/ 126 w 453"/>
                <a:gd name="T73" fmla="*/ 24 h 253"/>
                <a:gd name="T74" fmla="*/ 125 w 453"/>
                <a:gd name="T75" fmla="*/ 46 h 253"/>
                <a:gd name="T76" fmla="*/ 115 w 453"/>
                <a:gd name="T77" fmla="*/ 52 h 253"/>
                <a:gd name="T78" fmla="*/ 95 w 453"/>
                <a:gd name="T79" fmla="*/ 43 h 253"/>
                <a:gd name="T80" fmla="*/ 91 w 453"/>
                <a:gd name="T81" fmla="*/ 70 h 253"/>
                <a:gd name="T82" fmla="*/ 73 w 453"/>
                <a:gd name="T83" fmla="*/ 61 h 253"/>
                <a:gd name="T84" fmla="*/ 78 w 453"/>
                <a:gd name="T85" fmla="*/ 83 h 253"/>
                <a:gd name="T86" fmla="*/ 70 w 453"/>
                <a:gd name="T87" fmla="*/ 91 h 253"/>
                <a:gd name="T88" fmla="*/ 48 w 453"/>
                <a:gd name="T89" fmla="*/ 88 h 253"/>
                <a:gd name="T90" fmla="*/ 52 w 453"/>
                <a:gd name="T91" fmla="*/ 115 h 253"/>
                <a:gd name="T92" fmla="*/ 32 w 453"/>
                <a:gd name="T93" fmla="*/ 111 h 253"/>
                <a:gd name="T94" fmla="*/ 43 w 453"/>
                <a:gd name="T95" fmla="*/ 131 h 253"/>
                <a:gd name="T96" fmla="*/ 38 w 453"/>
                <a:gd name="T97" fmla="*/ 141 h 253"/>
                <a:gd name="T98" fmla="*/ 15 w 453"/>
                <a:gd name="T99" fmla="*/ 145 h 253"/>
                <a:gd name="T100" fmla="*/ 28 w 453"/>
                <a:gd name="T101" fmla="*/ 169 h 253"/>
                <a:gd name="T102" fmla="*/ 7 w 453"/>
                <a:gd name="T103" fmla="*/ 172 h 253"/>
                <a:gd name="T104" fmla="*/ 23 w 453"/>
                <a:gd name="T105" fmla="*/ 188 h 253"/>
                <a:gd name="T106" fmla="*/ 21 w 453"/>
                <a:gd name="T107" fmla="*/ 199 h 253"/>
                <a:gd name="T108" fmla="*/ 1 w 453"/>
                <a:gd name="T109" fmla="*/ 208 h 253"/>
                <a:gd name="T110" fmla="*/ 20 w 453"/>
                <a:gd name="T111" fmla="*/ 229 h 253"/>
                <a:gd name="T112" fmla="*/ 20 w 453"/>
                <a:gd name="T113" fmla="*/ 232 h 253"/>
                <a:gd name="T114" fmla="*/ 20 w 453"/>
                <a:gd name="T115" fmla="*/ 244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53" h="253">
                  <a:moveTo>
                    <a:pt x="433" y="240"/>
                  </a:moveTo>
                  <a:cubicBezTo>
                    <a:pt x="433" y="241"/>
                    <a:pt x="433" y="243"/>
                    <a:pt x="433" y="244"/>
                  </a:cubicBezTo>
                  <a:cubicBezTo>
                    <a:pt x="452" y="246"/>
                    <a:pt x="452" y="246"/>
                    <a:pt x="452" y="246"/>
                  </a:cubicBezTo>
                  <a:cubicBezTo>
                    <a:pt x="452" y="244"/>
                    <a:pt x="453" y="243"/>
                    <a:pt x="453" y="241"/>
                  </a:cubicBezTo>
                  <a:cubicBezTo>
                    <a:pt x="433" y="240"/>
                    <a:pt x="433" y="240"/>
                    <a:pt x="433" y="240"/>
                  </a:cubicBezTo>
                  <a:close/>
                  <a:moveTo>
                    <a:pt x="433" y="233"/>
                  </a:moveTo>
                  <a:cubicBezTo>
                    <a:pt x="433" y="234"/>
                    <a:pt x="433" y="235"/>
                    <a:pt x="433" y="236"/>
                  </a:cubicBezTo>
                  <a:cubicBezTo>
                    <a:pt x="453" y="237"/>
                    <a:pt x="453" y="237"/>
                    <a:pt x="453" y="237"/>
                  </a:cubicBezTo>
                  <a:cubicBezTo>
                    <a:pt x="453" y="236"/>
                    <a:pt x="453" y="235"/>
                    <a:pt x="453" y="233"/>
                  </a:cubicBezTo>
                  <a:cubicBezTo>
                    <a:pt x="433" y="233"/>
                    <a:pt x="433" y="233"/>
                    <a:pt x="433" y="233"/>
                  </a:cubicBezTo>
                  <a:close/>
                  <a:moveTo>
                    <a:pt x="434" y="225"/>
                  </a:moveTo>
                  <a:cubicBezTo>
                    <a:pt x="434" y="226"/>
                    <a:pt x="434" y="226"/>
                    <a:pt x="434" y="227"/>
                  </a:cubicBezTo>
                  <a:cubicBezTo>
                    <a:pt x="434" y="228"/>
                    <a:pt x="434" y="228"/>
                    <a:pt x="434" y="229"/>
                  </a:cubicBezTo>
                  <a:cubicBezTo>
                    <a:pt x="453" y="229"/>
                    <a:pt x="453" y="229"/>
                    <a:pt x="453" y="229"/>
                  </a:cubicBezTo>
                  <a:cubicBezTo>
                    <a:pt x="453" y="228"/>
                    <a:pt x="453" y="228"/>
                    <a:pt x="453" y="227"/>
                  </a:cubicBezTo>
                  <a:cubicBezTo>
                    <a:pt x="453" y="226"/>
                    <a:pt x="453" y="226"/>
                    <a:pt x="453" y="225"/>
                  </a:cubicBezTo>
                  <a:cubicBezTo>
                    <a:pt x="434" y="225"/>
                    <a:pt x="434" y="225"/>
                    <a:pt x="434" y="225"/>
                  </a:cubicBezTo>
                  <a:close/>
                  <a:moveTo>
                    <a:pt x="433" y="218"/>
                  </a:moveTo>
                  <a:cubicBezTo>
                    <a:pt x="433" y="219"/>
                    <a:pt x="433" y="220"/>
                    <a:pt x="433" y="222"/>
                  </a:cubicBezTo>
                  <a:cubicBezTo>
                    <a:pt x="453" y="221"/>
                    <a:pt x="453" y="221"/>
                    <a:pt x="453" y="221"/>
                  </a:cubicBezTo>
                  <a:cubicBezTo>
                    <a:pt x="453" y="220"/>
                    <a:pt x="453" y="218"/>
                    <a:pt x="453" y="217"/>
                  </a:cubicBezTo>
                  <a:lnTo>
                    <a:pt x="433" y="218"/>
                  </a:lnTo>
                  <a:close/>
                  <a:moveTo>
                    <a:pt x="433" y="210"/>
                  </a:moveTo>
                  <a:cubicBezTo>
                    <a:pt x="433" y="212"/>
                    <a:pt x="433" y="213"/>
                    <a:pt x="433" y="214"/>
                  </a:cubicBezTo>
                  <a:cubicBezTo>
                    <a:pt x="453" y="213"/>
                    <a:pt x="453" y="213"/>
                    <a:pt x="453" y="213"/>
                  </a:cubicBezTo>
                  <a:cubicBezTo>
                    <a:pt x="453" y="211"/>
                    <a:pt x="453" y="210"/>
                    <a:pt x="452" y="209"/>
                  </a:cubicBezTo>
                  <a:cubicBezTo>
                    <a:pt x="433" y="210"/>
                    <a:pt x="433" y="210"/>
                    <a:pt x="433" y="210"/>
                  </a:cubicBezTo>
                  <a:close/>
                  <a:moveTo>
                    <a:pt x="432" y="203"/>
                  </a:moveTo>
                  <a:cubicBezTo>
                    <a:pt x="432" y="204"/>
                    <a:pt x="432" y="205"/>
                    <a:pt x="433" y="207"/>
                  </a:cubicBezTo>
                  <a:cubicBezTo>
                    <a:pt x="452" y="205"/>
                    <a:pt x="452" y="205"/>
                    <a:pt x="452" y="205"/>
                  </a:cubicBezTo>
                  <a:cubicBezTo>
                    <a:pt x="452" y="203"/>
                    <a:pt x="452" y="202"/>
                    <a:pt x="452" y="201"/>
                  </a:cubicBezTo>
                  <a:cubicBezTo>
                    <a:pt x="432" y="203"/>
                    <a:pt x="432" y="203"/>
                    <a:pt x="432" y="203"/>
                  </a:cubicBezTo>
                  <a:close/>
                  <a:moveTo>
                    <a:pt x="431" y="195"/>
                  </a:moveTo>
                  <a:cubicBezTo>
                    <a:pt x="431" y="197"/>
                    <a:pt x="432" y="198"/>
                    <a:pt x="432" y="199"/>
                  </a:cubicBezTo>
                  <a:cubicBezTo>
                    <a:pt x="451" y="197"/>
                    <a:pt x="451" y="197"/>
                    <a:pt x="451" y="197"/>
                  </a:cubicBezTo>
                  <a:cubicBezTo>
                    <a:pt x="451" y="195"/>
                    <a:pt x="451" y="194"/>
                    <a:pt x="451" y="193"/>
                  </a:cubicBezTo>
                  <a:cubicBezTo>
                    <a:pt x="431" y="195"/>
                    <a:pt x="431" y="195"/>
                    <a:pt x="431" y="195"/>
                  </a:cubicBezTo>
                  <a:close/>
                  <a:moveTo>
                    <a:pt x="430" y="188"/>
                  </a:moveTo>
                  <a:cubicBezTo>
                    <a:pt x="430" y="189"/>
                    <a:pt x="430" y="191"/>
                    <a:pt x="431" y="192"/>
                  </a:cubicBezTo>
                  <a:cubicBezTo>
                    <a:pt x="450" y="188"/>
                    <a:pt x="450" y="188"/>
                    <a:pt x="450" y="188"/>
                  </a:cubicBezTo>
                  <a:cubicBezTo>
                    <a:pt x="450" y="187"/>
                    <a:pt x="449" y="186"/>
                    <a:pt x="449" y="184"/>
                  </a:cubicBezTo>
                  <a:lnTo>
                    <a:pt x="430" y="188"/>
                  </a:lnTo>
                  <a:close/>
                  <a:moveTo>
                    <a:pt x="428" y="181"/>
                  </a:moveTo>
                  <a:cubicBezTo>
                    <a:pt x="429" y="182"/>
                    <a:pt x="429" y="183"/>
                    <a:pt x="429" y="184"/>
                  </a:cubicBezTo>
                  <a:cubicBezTo>
                    <a:pt x="448" y="180"/>
                    <a:pt x="448" y="180"/>
                    <a:pt x="448" y="180"/>
                  </a:cubicBezTo>
                  <a:cubicBezTo>
                    <a:pt x="448" y="179"/>
                    <a:pt x="448" y="178"/>
                    <a:pt x="447" y="176"/>
                  </a:cubicBezTo>
                  <a:cubicBezTo>
                    <a:pt x="428" y="181"/>
                    <a:pt x="428" y="181"/>
                    <a:pt x="428" y="181"/>
                  </a:cubicBezTo>
                  <a:close/>
                  <a:moveTo>
                    <a:pt x="427" y="174"/>
                  </a:moveTo>
                  <a:cubicBezTo>
                    <a:pt x="427" y="175"/>
                    <a:pt x="427" y="176"/>
                    <a:pt x="428" y="177"/>
                  </a:cubicBezTo>
                  <a:cubicBezTo>
                    <a:pt x="447" y="172"/>
                    <a:pt x="447" y="172"/>
                    <a:pt x="447" y="172"/>
                  </a:cubicBezTo>
                  <a:cubicBezTo>
                    <a:pt x="446" y="171"/>
                    <a:pt x="446" y="170"/>
                    <a:pt x="446" y="168"/>
                  </a:cubicBezTo>
                  <a:cubicBezTo>
                    <a:pt x="427" y="174"/>
                    <a:pt x="427" y="174"/>
                    <a:pt x="427" y="174"/>
                  </a:cubicBezTo>
                  <a:close/>
                  <a:moveTo>
                    <a:pt x="425" y="166"/>
                  </a:moveTo>
                  <a:cubicBezTo>
                    <a:pt x="425" y="168"/>
                    <a:pt x="425" y="169"/>
                    <a:pt x="426" y="170"/>
                  </a:cubicBezTo>
                  <a:cubicBezTo>
                    <a:pt x="444" y="165"/>
                    <a:pt x="444" y="165"/>
                    <a:pt x="444" y="165"/>
                  </a:cubicBezTo>
                  <a:cubicBezTo>
                    <a:pt x="444" y="163"/>
                    <a:pt x="444" y="162"/>
                    <a:pt x="443" y="161"/>
                  </a:cubicBezTo>
                  <a:cubicBezTo>
                    <a:pt x="425" y="166"/>
                    <a:pt x="425" y="166"/>
                    <a:pt x="425" y="166"/>
                  </a:cubicBezTo>
                  <a:close/>
                  <a:moveTo>
                    <a:pt x="422" y="159"/>
                  </a:moveTo>
                  <a:cubicBezTo>
                    <a:pt x="423" y="160"/>
                    <a:pt x="423" y="162"/>
                    <a:pt x="423" y="163"/>
                  </a:cubicBezTo>
                  <a:cubicBezTo>
                    <a:pt x="442" y="157"/>
                    <a:pt x="442" y="157"/>
                    <a:pt x="442" y="157"/>
                  </a:cubicBezTo>
                  <a:cubicBezTo>
                    <a:pt x="442" y="155"/>
                    <a:pt x="441" y="154"/>
                    <a:pt x="441" y="153"/>
                  </a:cubicBezTo>
                  <a:cubicBezTo>
                    <a:pt x="422" y="159"/>
                    <a:pt x="422" y="159"/>
                    <a:pt x="422" y="159"/>
                  </a:cubicBezTo>
                  <a:close/>
                  <a:moveTo>
                    <a:pt x="420" y="152"/>
                  </a:moveTo>
                  <a:cubicBezTo>
                    <a:pt x="420" y="153"/>
                    <a:pt x="421" y="155"/>
                    <a:pt x="421" y="156"/>
                  </a:cubicBezTo>
                  <a:cubicBezTo>
                    <a:pt x="439" y="149"/>
                    <a:pt x="439" y="149"/>
                    <a:pt x="439" y="149"/>
                  </a:cubicBezTo>
                  <a:cubicBezTo>
                    <a:pt x="439" y="148"/>
                    <a:pt x="438" y="146"/>
                    <a:pt x="438" y="145"/>
                  </a:cubicBezTo>
                  <a:cubicBezTo>
                    <a:pt x="420" y="152"/>
                    <a:pt x="420" y="152"/>
                    <a:pt x="420" y="152"/>
                  </a:cubicBezTo>
                  <a:close/>
                  <a:moveTo>
                    <a:pt x="417" y="145"/>
                  </a:moveTo>
                  <a:cubicBezTo>
                    <a:pt x="417" y="146"/>
                    <a:pt x="418" y="148"/>
                    <a:pt x="418" y="149"/>
                  </a:cubicBezTo>
                  <a:cubicBezTo>
                    <a:pt x="436" y="141"/>
                    <a:pt x="436" y="141"/>
                    <a:pt x="436" y="141"/>
                  </a:cubicBezTo>
                  <a:cubicBezTo>
                    <a:pt x="436" y="140"/>
                    <a:pt x="435" y="139"/>
                    <a:pt x="435" y="138"/>
                  </a:cubicBezTo>
                  <a:cubicBezTo>
                    <a:pt x="417" y="145"/>
                    <a:pt x="417" y="145"/>
                    <a:pt x="417" y="145"/>
                  </a:cubicBezTo>
                  <a:close/>
                  <a:moveTo>
                    <a:pt x="414" y="139"/>
                  </a:moveTo>
                  <a:cubicBezTo>
                    <a:pt x="414" y="140"/>
                    <a:pt x="415" y="141"/>
                    <a:pt x="415" y="142"/>
                  </a:cubicBezTo>
                  <a:cubicBezTo>
                    <a:pt x="433" y="134"/>
                    <a:pt x="433" y="134"/>
                    <a:pt x="433" y="134"/>
                  </a:cubicBezTo>
                  <a:cubicBezTo>
                    <a:pt x="433" y="133"/>
                    <a:pt x="432" y="131"/>
                    <a:pt x="432" y="130"/>
                  </a:cubicBezTo>
                  <a:lnTo>
                    <a:pt x="414" y="139"/>
                  </a:lnTo>
                  <a:close/>
                  <a:moveTo>
                    <a:pt x="411" y="132"/>
                  </a:moveTo>
                  <a:cubicBezTo>
                    <a:pt x="411" y="133"/>
                    <a:pt x="412" y="134"/>
                    <a:pt x="412" y="135"/>
                  </a:cubicBezTo>
                  <a:cubicBezTo>
                    <a:pt x="430" y="126"/>
                    <a:pt x="430" y="126"/>
                    <a:pt x="430" y="126"/>
                  </a:cubicBezTo>
                  <a:cubicBezTo>
                    <a:pt x="429" y="125"/>
                    <a:pt x="429" y="124"/>
                    <a:pt x="428" y="123"/>
                  </a:cubicBezTo>
                  <a:lnTo>
                    <a:pt x="411" y="132"/>
                  </a:lnTo>
                  <a:close/>
                  <a:moveTo>
                    <a:pt x="407" y="125"/>
                  </a:moveTo>
                  <a:cubicBezTo>
                    <a:pt x="408" y="126"/>
                    <a:pt x="408" y="127"/>
                    <a:pt x="409" y="129"/>
                  </a:cubicBezTo>
                  <a:cubicBezTo>
                    <a:pt x="426" y="119"/>
                    <a:pt x="426" y="119"/>
                    <a:pt x="426" y="119"/>
                  </a:cubicBezTo>
                  <a:cubicBezTo>
                    <a:pt x="425" y="118"/>
                    <a:pt x="425" y="117"/>
                    <a:pt x="424" y="116"/>
                  </a:cubicBezTo>
                  <a:cubicBezTo>
                    <a:pt x="407" y="125"/>
                    <a:pt x="407" y="125"/>
                    <a:pt x="407" y="125"/>
                  </a:cubicBezTo>
                  <a:close/>
                  <a:moveTo>
                    <a:pt x="403" y="119"/>
                  </a:moveTo>
                  <a:cubicBezTo>
                    <a:pt x="404" y="120"/>
                    <a:pt x="404" y="121"/>
                    <a:pt x="405" y="122"/>
                  </a:cubicBezTo>
                  <a:cubicBezTo>
                    <a:pt x="422" y="112"/>
                    <a:pt x="422" y="112"/>
                    <a:pt x="422" y="112"/>
                  </a:cubicBezTo>
                  <a:cubicBezTo>
                    <a:pt x="421" y="111"/>
                    <a:pt x="421" y="110"/>
                    <a:pt x="420" y="109"/>
                  </a:cubicBezTo>
                  <a:cubicBezTo>
                    <a:pt x="403" y="119"/>
                    <a:pt x="403" y="119"/>
                    <a:pt x="403" y="119"/>
                  </a:cubicBezTo>
                  <a:close/>
                  <a:moveTo>
                    <a:pt x="399" y="113"/>
                  </a:moveTo>
                  <a:cubicBezTo>
                    <a:pt x="400" y="114"/>
                    <a:pt x="401" y="115"/>
                    <a:pt x="401" y="116"/>
                  </a:cubicBezTo>
                  <a:cubicBezTo>
                    <a:pt x="418" y="105"/>
                    <a:pt x="418" y="105"/>
                    <a:pt x="418" y="105"/>
                  </a:cubicBezTo>
                  <a:cubicBezTo>
                    <a:pt x="417" y="104"/>
                    <a:pt x="416" y="103"/>
                    <a:pt x="415" y="102"/>
                  </a:cubicBezTo>
                  <a:cubicBezTo>
                    <a:pt x="399" y="113"/>
                    <a:pt x="399" y="113"/>
                    <a:pt x="399" y="113"/>
                  </a:cubicBezTo>
                  <a:close/>
                  <a:moveTo>
                    <a:pt x="395" y="106"/>
                  </a:moveTo>
                  <a:cubicBezTo>
                    <a:pt x="396" y="107"/>
                    <a:pt x="396" y="108"/>
                    <a:pt x="397" y="109"/>
                  </a:cubicBezTo>
                  <a:cubicBezTo>
                    <a:pt x="413" y="98"/>
                    <a:pt x="413" y="98"/>
                    <a:pt x="413" y="98"/>
                  </a:cubicBezTo>
                  <a:cubicBezTo>
                    <a:pt x="412" y="97"/>
                    <a:pt x="412" y="96"/>
                    <a:pt x="411" y="95"/>
                  </a:cubicBezTo>
                  <a:cubicBezTo>
                    <a:pt x="395" y="106"/>
                    <a:pt x="395" y="106"/>
                    <a:pt x="395" y="106"/>
                  </a:cubicBezTo>
                  <a:close/>
                  <a:moveTo>
                    <a:pt x="390" y="100"/>
                  </a:moveTo>
                  <a:cubicBezTo>
                    <a:pt x="391" y="101"/>
                    <a:pt x="392" y="102"/>
                    <a:pt x="393" y="103"/>
                  </a:cubicBezTo>
                  <a:cubicBezTo>
                    <a:pt x="408" y="92"/>
                    <a:pt x="408" y="92"/>
                    <a:pt x="408" y="92"/>
                  </a:cubicBezTo>
                  <a:cubicBezTo>
                    <a:pt x="408" y="91"/>
                    <a:pt x="407" y="90"/>
                    <a:pt x="406" y="88"/>
                  </a:cubicBezTo>
                  <a:cubicBezTo>
                    <a:pt x="390" y="100"/>
                    <a:pt x="390" y="100"/>
                    <a:pt x="390" y="100"/>
                  </a:cubicBezTo>
                  <a:close/>
                  <a:moveTo>
                    <a:pt x="386" y="95"/>
                  </a:moveTo>
                  <a:cubicBezTo>
                    <a:pt x="387" y="96"/>
                    <a:pt x="387" y="97"/>
                    <a:pt x="388" y="97"/>
                  </a:cubicBezTo>
                  <a:cubicBezTo>
                    <a:pt x="403" y="85"/>
                    <a:pt x="403" y="85"/>
                    <a:pt x="403" y="85"/>
                  </a:cubicBezTo>
                  <a:cubicBezTo>
                    <a:pt x="403" y="84"/>
                    <a:pt x="402" y="83"/>
                    <a:pt x="401" y="82"/>
                  </a:cubicBezTo>
                  <a:cubicBezTo>
                    <a:pt x="386" y="95"/>
                    <a:pt x="386" y="95"/>
                    <a:pt x="386" y="95"/>
                  </a:cubicBezTo>
                  <a:close/>
                  <a:moveTo>
                    <a:pt x="381" y="89"/>
                  </a:moveTo>
                  <a:cubicBezTo>
                    <a:pt x="382" y="90"/>
                    <a:pt x="383" y="91"/>
                    <a:pt x="383" y="92"/>
                  </a:cubicBezTo>
                  <a:cubicBezTo>
                    <a:pt x="398" y="79"/>
                    <a:pt x="398" y="79"/>
                    <a:pt x="398" y="79"/>
                  </a:cubicBezTo>
                  <a:cubicBezTo>
                    <a:pt x="397" y="78"/>
                    <a:pt x="396" y="77"/>
                    <a:pt x="396" y="76"/>
                  </a:cubicBezTo>
                  <a:cubicBezTo>
                    <a:pt x="381" y="89"/>
                    <a:pt x="381" y="89"/>
                    <a:pt x="381" y="89"/>
                  </a:cubicBezTo>
                  <a:close/>
                  <a:moveTo>
                    <a:pt x="376" y="83"/>
                  </a:moveTo>
                  <a:cubicBezTo>
                    <a:pt x="377" y="84"/>
                    <a:pt x="378" y="85"/>
                    <a:pt x="378" y="86"/>
                  </a:cubicBezTo>
                  <a:cubicBezTo>
                    <a:pt x="393" y="73"/>
                    <a:pt x="393" y="73"/>
                    <a:pt x="393" y="73"/>
                  </a:cubicBezTo>
                  <a:cubicBezTo>
                    <a:pt x="392" y="72"/>
                    <a:pt x="391" y="71"/>
                    <a:pt x="390" y="70"/>
                  </a:cubicBezTo>
                  <a:cubicBezTo>
                    <a:pt x="376" y="83"/>
                    <a:pt x="376" y="83"/>
                    <a:pt x="376" y="83"/>
                  </a:cubicBezTo>
                  <a:close/>
                  <a:moveTo>
                    <a:pt x="371" y="78"/>
                  </a:moveTo>
                  <a:cubicBezTo>
                    <a:pt x="371" y="79"/>
                    <a:pt x="372" y="80"/>
                    <a:pt x="373" y="81"/>
                  </a:cubicBezTo>
                  <a:cubicBezTo>
                    <a:pt x="387" y="67"/>
                    <a:pt x="387" y="67"/>
                    <a:pt x="387" y="67"/>
                  </a:cubicBezTo>
                  <a:cubicBezTo>
                    <a:pt x="386" y="66"/>
                    <a:pt x="385" y="65"/>
                    <a:pt x="384" y="64"/>
                  </a:cubicBezTo>
                  <a:lnTo>
                    <a:pt x="371" y="78"/>
                  </a:lnTo>
                  <a:close/>
                  <a:moveTo>
                    <a:pt x="365" y="73"/>
                  </a:moveTo>
                  <a:cubicBezTo>
                    <a:pt x="366" y="74"/>
                    <a:pt x="367" y="75"/>
                    <a:pt x="368" y="76"/>
                  </a:cubicBezTo>
                  <a:cubicBezTo>
                    <a:pt x="381" y="61"/>
                    <a:pt x="381" y="61"/>
                    <a:pt x="381" y="61"/>
                  </a:cubicBezTo>
                  <a:cubicBezTo>
                    <a:pt x="380" y="60"/>
                    <a:pt x="379" y="59"/>
                    <a:pt x="378" y="59"/>
                  </a:cubicBezTo>
                  <a:cubicBezTo>
                    <a:pt x="365" y="73"/>
                    <a:pt x="365" y="73"/>
                    <a:pt x="365" y="73"/>
                  </a:cubicBezTo>
                  <a:close/>
                  <a:moveTo>
                    <a:pt x="359" y="68"/>
                  </a:moveTo>
                  <a:cubicBezTo>
                    <a:pt x="360" y="69"/>
                    <a:pt x="361" y="70"/>
                    <a:pt x="362" y="71"/>
                  </a:cubicBezTo>
                  <a:cubicBezTo>
                    <a:pt x="375" y="56"/>
                    <a:pt x="375" y="56"/>
                    <a:pt x="375" y="56"/>
                  </a:cubicBezTo>
                  <a:cubicBezTo>
                    <a:pt x="374" y="55"/>
                    <a:pt x="373" y="54"/>
                    <a:pt x="372" y="53"/>
                  </a:cubicBezTo>
                  <a:lnTo>
                    <a:pt x="359" y="68"/>
                  </a:lnTo>
                  <a:close/>
                  <a:moveTo>
                    <a:pt x="354" y="63"/>
                  </a:moveTo>
                  <a:cubicBezTo>
                    <a:pt x="355" y="64"/>
                    <a:pt x="356" y="65"/>
                    <a:pt x="357" y="66"/>
                  </a:cubicBezTo>
                  <a:cubicBezTo>
                    <a:pt x="369" y="51"/>
                    <a:pt x="369" y="51"/>
                    <a:pt x="369" y="51"/>
                  </a:cubicBezTo>
                  <a:cubicBezTo>
                    <a:pt x="368" y="50"/>
                    <a:pt x="367" y="49"/>
                    <a:pt x="366" y="48"/>
                  </a:cubicBezTo>
                  <a:cubicBezTo>
                    <a:pt x="354" y="63"/>
                    <a:pt x="354" y="63"/>
                    <a:pt x="354" y="63"/>
                  </a:cubicBezTo>
                  <a:close/>
                  <a:moveTo>
                    <a:pt x="348" y="59"/>
                  </a:moveTo>
                  <a:cubicBezTo>
                    <a:pt x="349" y="60"/>
                    <a:pt x="350" y="60"/>
                    <a:pt x="351" y="61"/>
                  </a:cubicBezTo>
                  <a:cubicBezTo>
                    <a:pt x="362" y="46"/>
                    <a:pt x="362" y="46"/>
                    <a:pt x="362" y="46"/>
                  </a:cubicBezTo>
                  <a:cubicBezTo>
                    <a:pt x="361" y="45"/>
                    <a:pt x="360" y="44"/>
                    <a:pt x="359" y="43"/>
                  </a:cubicBezTo>
                  <a:cubicBezTo>
                    <a:pt x="348" y="59"/>
                    <a:pt x="348" y="59"/>
                    <a:pt x="348" y="59"/>
                  </a:cubicBezTo>
                  <a:close/>
                  <a:moveTo>
                    <a:pt x="341" y="55"/>
                  </a:moveTo>
                  <a:cubicBezTo>
                    <a:pt x="343" y="55"/>
                    <a:pt x="344" y="56"/>
                    <a:pt x="345" y="57"/>
                  </a:cubicBezTo>
                  <a:cubicBezTo>
                    <a:pt x="356" y="41"/>
                    <a:pt x="356" y="41"/>
                    <a:pt x="356" y="41"/>
                  </a:cubicBezTo>
                  <a:cubicBezTo>
                    <a:pt x="355" y="40"/>
                    <a:pt x="354" y="39"/>
                    <a:pt x="352" y="38"/>
                  </a:cubicBezTo>
                  <a:cubicBezTo>
                    <a:pt x="341" y="55"/>
                    <a:pt x="341" y="55"/>
                    <a:pt x="341" y="55"/>
                  </a:cubicBezTo>
                  <a:close/>
                  <a:moveTo>
                    <a:pt x="335" y="51"/>
                  </a:moveTo>
                  <a:cubicBezTo>
                    <a:pt x="336" y="51"/>
                    <a:pt x="337" y="52"/>
                    <a:pt x="338" y="53"/>
                  </a:cubicBezTo>
                  <a:cubicBezTo>
                    <a:pt x="349" y="36"/>
                    <a:pt x="349" y="36"/>
                    <a:pt x="349" y="36"/>
                  </a:cubicBezTo>
                  <a:cubicBezTo>
                    <a:pt x="348" y="35"/>
                    <a:pt x="347" y="35"/>
                    <a:pt x="345" y="34"/>
                  </a:cubicBezTo>
                  <a:cubicBezTo>
                    <a:pt x="335" y="51"/>
                    <a:pt x="335" y="51"/>
                    <a:pt x="335" y="51"/>
                  </a:cubicBezTo>
                  <a:close/>
                  <a:moveTo>
                    <a:pt x="329" y="47"/>
                  </a:moveTo>
                  <a:cubicBezTo>
                    <a:pt x="330" y="47"/>
                    <a:pt x="331" y="48"/>
                    <a:pt x="332" y="49"/>
                  </a:cubicBezTo>
                  <a:cubicBezTo>
                    <a:pt x="342" y="32"/>
                    <a:pt x="342" y="32"/>
                    <a:pt x="342" y="32"/>
                  </a:cubicBezTo>
                  <a:cubicBezTo>
                    <a:pt x="341" y="31"/>
                    <a:pt x="340" y="30"/>
                    <a:pt x="338" y="30"/>
                  </a:cubicBezTo>
                  <a:cubicBezTo>
                    <a:pt x="329" y="47"/>
                    <a:pt x="329" y="47"/>
                    <a:pt x="329" y="47"/>
                  </a:cubicBezTo>
                  <a:close/>
                  <a:moveTo>
                    <a:pt x="322" y="43"/>
                  </a:moveTo>
                  <a:cubicBezTo>
                    <a:pt x="323" y="44"/>
                    <a:pt x="324" y="44"/>
                    <a:pt x="325" y="45"/>
                  </a:cubicBezTo>
                  <a:cubicBezTo>
                    <a:pt x="335" y="28"/>
                    <a:pt x="335" y="28"/>
                    <a:pt x="335" y="28"/>
                  </a:cubicBezTo>
                  <a:cubicBezTo>
                    <a:pt x="334" y="27"/>
                    <a:pt x="332" y="26"/>
                    <a:pt x="331" y="26"/>
                  </a:cubicBezTo>
                  <a:cubicBezTo>
                    <a:pt x="322" y="43"/>
                    <a:pt x="322" y="43"/>
                    <a:pt x="322" y="43"/>
                  </a:cubicBezTo>
                  <a:close/>
                  <a:moveTo>
                    <a:pt x="315" y="40"/>
                  </a:moveTo>
                  <a:cubicBezTo>
                    <a:pt x="317" y="40"/>
                    <a:pt x="318" y="41"/>
                    <a:pt x="319" y="42"/>
                  </a:cubicBezTo>
                  <a:cubicBezTo>
                    <a:pt x="328" y="24"/>
                    <a:pt x="328" y="24"/>
                    <a:pt x="328" y="24"/>
                  </a:cubicBezTo>
                  <a:cubicBezTo>
                    <a:pt x="326" y="23"/>
                    <a:pt x="325" y="23"/>
                    <a:pt x="324" y="22"/>
                  </a:cubicBezTo>
                  <a:cubicBezTo>
                    <a:pt x="315" y="40"/>
                    <a:pt x="315" y="40"/>
                    <a:pt x="315" y="40"/>
                  </a:cubicBezTo>
                  <a:close/>
                  <a:moveTo>
                    <a:pt x="309" y="37"/>
                  </a:moveTo>
                  <a:cubicBezTo>
                    <a:pt x="310" y="37"/>
                    <a:pt x="311" y="38"/>
                    <a:pt x="312" y="38"/>
                  </a:cubicBezTo>
                  <a:cubicBezTo>
                    <a:pt x="320" y="20"/>
                    <a:pt x="320" y="20"/>
                    <a:pt x="320" y="20"/>
                  </a:cubicBezTo>
                  <a:cubicBezTo>
                    <a:pt x="319" y="20"/>
                    <a:pt x="318" y="19"/>
                    <a:pt x="316" y="19"/>
                  </a:cubicBezTo>
                  <a:cubicBezTo>
                    <a:pt x="309" y="37"/>
                    <a:pt x="309" y="37"/>
                    <a:pt x="309" y="37"/>
                  </a:cubicBezTo>
                  <a:close/>
                  <a:moveTo>
                    <a:pt x="302" y="34"/>
                  </a:moveTo>
                  <a:cubicBezTo>
                    <a:pt x="303" y="34"/>
                    <a:pt x="304" y="35"/>
                    <a:pt x="305" y="35"/>
                  </a:cubicBezTo>
                  <a:cubicBezTo>
                    <a:pt x="313" y="17"/>
                    <a:pt x="313" y="17"/>
                    <a:pt x="313" y="17"/>
                  </a:cubicBezTo>
                  <a:cubicBezTo>
                    <a:pt x="311" y="17"/>
                    <a:pt x="310" y="16"/>
                    <a:pt x="309" y="16"/>
                  </a:cubicBezTo>
                  <a:cubicBezTo>
                    <a:pt x="302" y="34"/>
                    <a:pt x="302" y="34"/>
                    <a:pt x="302" y="34"/>
                  </a:cubicBezTo>
                  <a:close/>
                  <a:moveTo>
                    <a:pt x="295" y="31"/>
                  </a:moveTo>
                  <a:cubicBezTo>
                    <a:pt x="296" y="32"/>
                    <a:pt x="297" y="32"/>
                    <a:pt x="298" y="33"/>
                  </a:cubicBezTo>
                  <a:cubicBezTo>
                    <a:pt x="305" y="14"/>
                    <a:pt x="305" y="14"/>
                    <a:pt x="305" y="14"/>
                  </a:cubicBezTo>
                  <a:cubicBezTo>
                    <a:pt x="304" y="14"/>
                    <a:pt x="302" y="13"/>
                    <a:pt x="301" y="13"/>
                  </a:cubicBezTo>
                  <a:cubicBezTo>
                    <a:pt x="295" y="31"/>
                    <a:pt x="295" y="31"/>
                    <a:pt x="295" y="31"/>
                  </a:cubicBezTo>
                  <a:close/>
                  <a:moveTo>
                    <a:pt x="288" y="29"/>
                  </a:moveTo>
                  <a:cubicBezTo>
                    <a:pt x="289" y="29"/>
                    <a:pt x="290" y="30"/>
                    <a:pt x="291" y="30"/>
                  </a:cubicBezTo>
                  <a:cubicBezTo>
                    <a:pt x="297" y="12"/>
                    <a:pt x="297" y="12"/>
                    <a:pt x="297" y="12"/>
                  </a:cubicBezTo>
                  <a:cubicBezTo>
                    <a:pt x="296" y="11"/>
                    <a:pt x="295" y="11"/>
                    <a:pt x="293" y="10"/>
                  </a:cubicBezTo>
                  <a:cubicBezTo>
                    <a:pt x="288" y="29"/>
                    <a:pt x="288" y="29"/>
                    <a:pt x="288" y="29"/>
                  </a:cubicBezTo>
                  <a:close/>
                  <a:moveTo>
                    <a:pt x="280" y="27"/>
                  </a:moveTo>
                  <a:cubicBezTo>
                    <a:pt x="282" y="27"/>
                    <a:pt x="283" y="28"/>
                    <a:pt x="284" y="28"/>
                  </a:cubicBezTo>
                  <a:cubicBezTo>
                    <a:pt x="289" y="9"/>
                    <a:pt x="289" y="9"/>
                    <a:pt x="289" y="9"/>
                  </a:cubicBezTo>
                  <a:cubicBezTo>
                    <a:pt x="288" y="9"/>
                    <a:pt x="287" y="8"/>
                    <a:pt x="285" y="8"/>
                  </a:cubicBezTo>
                  <a:cubicBezTo>
                    <a:pt x="280" y="27"/>
                    <a:pt x="280" y="27"/>
                    <a:pt x="280" y="27"/>
                  </a:cubicBezTo>
                  <a:close/>
                  <a:moveTo>
                    <a:pt x="273" y="25"/>
                  </a:moveTo>
                  <a:cubicBezTo>
                    <a:pt x="274" y="25"/>
                    <a:pt x="276" y="26"/>
                    <a:pt x="277" y="26"/>
                  </a:cubicBezTo>
                  <a:cubicBezTo>
                    <a:pt x="281" y="7"/>
                    <a:pt x="281" y="7"/>
                    <a:pt x="281" y="7"/>
                  </a:cubicBezTo>
                  <a:cubicBezTo>
                    <a:pt x="280" y="7"/>
                    <a:pt x="279" y="6"/>
                    <a:pt x="278" y="6"/>
                  </a:cubicBezTo>
                  <a:cubicBezTo>
                    <a:pt x="273" y="25"/>
                    <a:pt x="273" y="25"/>
                    <a:pt x="273" y="25"/>
                  </a:cubicBezTo>
                  <a:close/>
                  <a:moveTo>
                    <a:pt x="266" y="24"/>
                  </a:moveTo>
                  <a:cubicBezTo>
                    <a:pt x="267" y="24"/>
                    <a:pt x="268" y="24"/>
                    <a:pt x="269" y="24"/>
                  </a:cubicBezTo>
                  <a:cubicBezTo>
                    <a:pt x="274" y="5"/>
                    <a:pt x="274" y="5"/>
                    <a:pt x="274" y="5"/>
                  </a:cubicBezTo>
                  <a:cubicBezTo>
                    <a:pt x="272" y="5"/>
                    <a:pt x="271" y="5"/>
                    <a:pt x="269" y="4"/>
                  </a:cubicBezTo>
                  <a:lnTo>
                    <a:pt x="266" y="24"/>
                  </a:lnTo>
                  <a:close/>
                  <a:moveTo>
                    <a:pt x="258" y="22"/>
                  </a:moveTo>
                  <a:cubicBezTo>
                    <a:pt x="260" y="22"/>
                    <a:pt x="261" y="23"/>
                    <a:pt x="262" y="23"/>
                  </a:cubicBezTo>
                  <a:cubicBezTo>
                    <a:pt x="265" y="4"/>
                    <a:pt x="265" y="4"/>
                    <a:pt x="265" y="4"/>
                  </a:cubicBezTo>
                  <a:cubicBezTo>
                    <a:pt x="264" y="3"/>
                    <a:pt x="263" y="3"/>
                    <a:pt x="261" y="3"/>
                  </a:cubicBezTo>
                  <a:lnTo>
                    <a:pt x="258" y="22"/>
                  </a:lnTo>
                  <a:close/>
                  <a:moveTo>
                    <a:pt x="251" y="21"/>
                  </a:moveTo>
                  <a:cubicBezTo>
                    <a:pt x="252" y="21"/>
                    <a:pt x="254" y="22"/>
                    <a:pt x="255" y="22"/>
                  </a:cubicBezTo>
                  <a:cubicBezTo>
                    <a:pt x="257" y="2"/>
                    <a:pt x="257" y="2"/>
                    <a:pt x="257" y="2"/>
                  </a:cubicBezTo>
                  <a:cubicBezTo>
                    <a:pt x="256" y="2"/>
                    <a:pt x="255" y="2"/>
                    <a:pt x="253" y="2"/>
                  </a:cubicBezTo>
                  <a:cubicBezTo>
                    <a:pt x="251" y="21"/>
                    <a:pt x="251" y="21"/>
                    <a:pt x="251" y="21"/>
                  </a:cubicBezTo>
                  <a:close/>
                  <a:moveTo>
                    <a:pt x="244" y="21"/>
                  </a:moveTo>
                  <a:cubicBezTo>
                    <a:pt x="245" y="21"/>
                    <a:pt x="246" y="21"/>
                    <a:pt x="247" y="21"/>
                  </a:cubicBezTo>
                  <a:cubicBezTo>
                    <a:pt x="249" y="1"/>
                    <a:pt x="249" y="1"/>
                    <a:pt x="249" y="1"/>
                  </a:cubicBezTo>
                  <a:cubicBezTo>
                    <a:pt x="248" y="1"/>
                    <a:pt x="247" y="1"/>
                    <a:pt x="245" y="1"/>
                  </a:cubicBezTo>
                  <a:cubicBezTo>
                    <a:pt x="244" y="21"/>
                    <a:pt x="244" y="21"/>
                    <a:pt x="244" y="21"/>
                  </a:cubicBezTo>
                  <a:close/>
                  <a:moveTo>
                    <a:pt x="236" y="20"/>
                  </a:moveTo>
                  <a:cubicBezTo>
                    <a:pt x="237" y="20"/>
                    <a:pt x="239" y="20"/>
                    <a:pt x="240" y="20"/>
                  </a:cubicBezTo>
                  <a:cubicBezTo>
                    <a:pt x="241" y="1"/>
                    <a:pt x="241" y="1"/>
                    <a:pt x="241" y="1"/>
                  </a:cubicBezTo>
                  <a:cubicBezTo>
                    <a:pt x="240" y="1"/>
                    <a:pt x="238" y="1"/>
                    <a:pt x="237" y="1"/>
                  </a:cubicBezTo>
                  <a:cubicBezTo>
                    <a:pt x="236" y="20"/>
                    <a:pt x="236" y="20"/>
                    <a:pt x="236" y="20"/>
                  </a:cubicBezTo>
                  <a:close/>
                  <a:moveTo>
                    <a:pt x="229" y="20"/>
                  </a:moveTo>
                  <a:cubicBezTo>
                    <a:pt x="230" y="20"/>
                    <a:pt x="231" y="20"/>
                    <a:pt x="232" y="20"/>
                  </a:cubicBezTo>
                  <a:cubicBezTo>
                    <a:pt x="233" y="0"/>
                    <a:pt x="233" y="0"/>
                    <a:pt x="233" y="0"/>
                  </a:cubicBezTo>
                  <a:cubicBezTo>
                    <a:pt x="232" y="0"/>
                    <a:pt x="230" y="0"/>
                    <a:pt x="229" y="0"/>
                  </a:cubicBezTo>
                  <a:cubicBezTo>
                    <a:pt x="229" y="20"/>
                    <a:pt x="229" y="20"/>
                    <a:pt x="229" y="20"/>
                  </a:cubicBezTo>
                  <a:close/>
                  <a:moveTo>
                    <a:pt x="221" y="20"/>
                  </a:moveTo>
                  <a:cubicBezTo>
                    <a:pt x="222" y="20"/>
                    <a:pt x="224" y="20"/>
                    <a:pt x="225" y="20"/>
                  </a:cubicBezTo>
                  <a:cubicBezTo>
                    <a:pt x="225" y="0"/>
                    <a:pt x="225" y="0"/>
                    <a:pt x="225" y="0"/>
                  </a:cubicBezTo>
                  <a:cubicBezTo>
                    <a:pt x="223" y="0"/>
                    <a:pt x="222" y="0"/>
                    <a:pt x="221" y="0"/>
                  </a:cubicBezTo>
                  <a:lnTo>
                    <a:pt x="221" y="20"/>
                  </a:lnTo>
                  <a:close/>
                  <a:moveTo>
                    <a:pt x="214" y="20"/>
                  </a:moveTo>
                  <a:cubicBezTo>
                    <a:pt x="215" y="20"/>
                    <a:pt x="216" y="20"/>
                    <a:pt x="217" y="20"/>
                  </a:cubicBezTo>
                  <a:cubicBezTo>
                    <a:pt x="217" y="0"/>
                    <a:pt x="217" y="0"/>
                    <a:pt x="217" y="0"/>
                  </a:cubicBezTo>
                  <a:cubicBezTo>
                    <a:pt x="215" y="1"/>
                    <a:pt x="214" y="1"/>
                    <a:pt x="213" y="1"/>
                  </a:cubicBezTo>
                  <a:cubicBezTo>
                    <a:pt x="214" y="20"/>
                    <a:pt x="214" y="20"/>
                    <a:pt x="214" y="20"/>
                  </a:cubicBezTo>
                  <a:close/>
                  <a:moveTo>
                    <a:pt x="206" y="21"/>
                  </a:moveTo>
                  <a:cubicBezTo>
                    <a:pt x="207" y="21"/>
                    <a:pt x="209" y="21"/>
                    <a:pt x="210" y="21"/>
                  </a:cubicBezTo>
                  <a:cubicBezTo>
                    <a:pt x="208" y="1"/>
                    <a:pt x="208" y="1"/>
                    <a:pt x="208" y="1"/>
                  </a:cubicBezTo>
                  <a:cubicBezTo>
                    <a:pt x="207" y="1"/>
                    <a:pt x="206" y="1"/>
                    <a:pt x="204" y="1"/>
                  </a:cubicBezTo>
                  <a:cubicBezTo>
                    <a:pt x="206" y="21"/>
                    <a:pt x="206" y="21"/>
                    <a:pt x="206" y="21"/>
                  </a:cubicBezTo>
                  <a:close/>
                  <a:moveTo>
                    <a:pt x="199" y="22"/>
                  </a:moveTo>
                  <a:cubicBezTo>
                    <a:pt x="200" y="22"/>
                    <a:pt x="201" y="21"/>
                    <a:pt x="203" y="21"/>
                  </a:cubicBezTo>
                  <a:cubicBezTo>
                    <a:pt x="200" y="2"/>
                    <a:pt x="200" y="2"/>
                    <a:pt x="200" y="2"/>
                  </a:cubicBezTo>
                  <a:cubicBezTo>
                    <a:pt x="199" y="2"/>
                    <a:pt x="198" y="2"/>
                    <a:pt x="196" y="2"/>
                  </a:cubicBezTo>
                  <a:lnTo>
                    <a:pt x="199" y="22"/>
                  </a:lnTo>
                  <a:close/>
                  <a:moveTo>
                    <a:pt x="191" y="23"/>
                  </a:moveTo>
                  <a:cubicBezTo>
                    <a:pt x="193" y="23"/>
                    <a:pt x="194" y="22"/>
                    <a:pt x="195" y="22"/>
                  </a:cubicBezTo>
                  <a:cubicBezTo>
                    <a:pt x="192" y="3"/>
                    <a:pt x="192" y="3"/>
                    <a:pt x="192" y="3"/>
                  </a:cubicBezTo>
                  <a:cubicBezTo>
                    <a:pt x="191" y="3"/>
                    <a:pt x="189" y="3"/>
                    <a:pt x="188" y="4"/>
                  </a:cubicBezTo>
                  <a:lnTo>
                    <a:pt x="191" y="23"/>
                  </a:lnTo>
                  <a:close/>
                  <a:moveTo>
                    <a:pt x="184" y="24"/>
                  </a:moveTo>
                  <a:cubicBezTo>
                    <a:pt x="185" y="24"/>
                    <a:pt x="187" y="24"/>
                    <a:pt x="188" y="23"/>
                  </a:cubicBezTo>
                  <a:cubicBezTo>
                    <a:pt x="184" y="4"/>
                    <a:pt x="184" y="4"/>
                    <a:pt x="184" y="4"/>
                  </a:cubicBezTo>
                  <a:cubicBezTo>
                    <a:pt x="183" y="5"/>
                    <a:pt x="181" y="5"/>
                    <a:pt x="180" y="5"/>
                  </a:cubicBezTo>
                  <a:cubicBezTo>
                    <a:pt x="184" y="24"/>
                    <a:pt x="184" y="24"/>
                    <a:pt x="184" y="24"/>
                  </a:cubicBezTo>
                  <a:close/>
                  <a:moveTo>
                    <a:pt x="177" y="26"/>
                  </a:moveTo>
                  <a:cubicBezTo>
                    <a:pt x="178" y="26"/>
                    <a:pt x="179" y="25"/>
                    <a:pt x="180" y="25"/>
                  </a:cubicBezTo>
                  <a:cubicBezTo>
                    <a:pt x="176" y="6"/>
                    <a:pt x="176" y="6"/>
                    <a:pt x="176" y="6"/>
                  </a:cubicBezTo>
                  <a:cubicBezTo>
                    <a:pt x="175" y="6"/>
                    <a:pt x="173" y="7"/>
                    <a:pt x="172" y="7"/>
                  </a:cubicBezTo>
                  <a:cubicBezTo>
                    <a:pt x="177" y="26"/>
                    <a:pt x="177" y="26"/>
                    <a:pt x="177" y="26"/>
                  </a:cubicBezTo>
                  <a:close/>
                  <a:moveTo>
                    <a:pt x="170" y="28"/>
                  </a:moveTo>
                  <a:cubicBezTo>
                    <a:pt x="171" y="27"/>
                    <a:pt x="172" y="27"/>
                    <a:pt x="173" y="27"/>
                  </a:cubicBezTo>
                  <a:cubicBezTo>
                    <a:pt x="168" y="8"/>
                    <a:pt x="168" y="8"/>
                    <a:pt x="168" y="8"/>
                  </a:cubicBezTo>
                  <a:cubicBezTo>
                    <a:pt x="167" y="8"/>
                    <a:pt x="166" y="9"/>
                    <a:pt x="164" y="9"/>
                  </a:cubicBezTo>
                  <a:cubicBezTo>
                    <a:pt x="170" y="28"/>
                    <a:pt x="170" y="28"/>
                    <a:pt x="170" y="28"/>
                  </a:cubicBezTo>
                  <a:close/>
                  <a:moveTo>
                    <a:pt x="162" y="30"/>
                  </a:moveTo>
                  <a:cubicBezTo>
                    <a:pt x="164" y="30"/>
                    <a:pt x="165" y="29"/>
                    <a:pt x="166" y="29"/>
                  </a:cubicBezTo>
                  <a:cubicBezTo>
                    <a:pt x="160" y="10"/>
                    <a:pt x="160" y="10"/>
                    <a:pt x="160" y="10"/>
                  </a:cubicBezTo>
                  <a:cubicBezTo>
                    <a:pt x="159" y="11"/>
                    <a:pt x="158" y="11"/>
                    <a:pt x="156" y="11"/>
                  </a:cubicBezTo>
                  <a:cubicBezTo>
                    <a:pt x="162" y="30"/>
                    <a:pt x="162" y="30"/>
                    <a:pt x="162" y="30"/>
                  </a:cubicBezTo>
                  <a:close/>
                  <a:moveTo>
                    <a:pt x="155" y="32"/>
                  </a:moveTo>
                  <a:cubicBezTo>
                    <a:pt x="157" y="32"/>
                    <a:pt x="158" y="32"/>
                    <a:pt x="159" y="31"/>
                  </a:cubicBezTo>
                  <a:cubicBezTo>
                    <a:pt x="152" y="13"/>
                    <a:pt x="152" y="13"/>
                    <a:pt x="152" y="13"/>
                  </a:cubicBezTo>
                  <a:cubicBezTo>
                    <a:pt x="151" y="13"/>
                    <a:pt x="150" y="14"/>
                    <a:pt x="149" y="14"/>
                  </a:cubicBezTo>
                  <a:cubicBezTo>
                    <a:pt x="155" y="32"/>
                    <a:pt x="155" y="32"/>
                    <a:pt x="155" y="32"/>
                  </a:cubicBezTo>
                  <a:close/>
                  <a:moveTo>
                    <a:pt x="148" y="35"/>
                  </a:moveTo>
                  <a:cubicBezTo>
                    <a:pt x="150" y="35"/>
                    <a:pt x="151" y="34"/>
                    <a:pt x="152" y="34"/>
                  </a:cubicBezTo>
                  <a:cubicBezTo>
                    <a:pt x="145" y="15"/>
                    <a:pt x="145" y="15"/>
                    <a:pt x="145" y="15"/>
                  </a:cubicBezTo>
                  <a:cubicBezTo>
                    <a:pt x="144" y="16"/>
                    <a:pt x="142" y="16"/>
                    <a:pt x="141" y="17"/>
                  </a:cubicBezTo>
                  <a:lnTo>
                    <a:pt x="148" y="35"/>
                  </a:lnTo>
                  <a:close/>
                  <a:moveTo>
                    <a:pt x="142" y="38"/>
                  </a:moveTo>
                  <a:cubicBezTo>
                    <a:pt x="143" y="38"/>
                    <a:pt x="144" y="37"/>
                    <a:pt x="145" y="37"/>
                  </a:cubicBezTo>
                  <a:cubicBezTo>
                    <a:pt x="137" y="19"/>
                    <a:pt x="137" y="19"/>
                    <a:pt x="137" y="19"/>
                  </a:cubicBezTo>
                  <a:cubicBezTo>
                    <a:pt x="136" y="19"/>
                    <a:pt x="135" y="20"/>
                    <a:pt x="134" y="20"/>
                  </a:cubicBezTo>
                  <a:cubicBezTo>
                    <a:pt x="142" y="38"/>
                    <a:pt x="142" y="38"/>
                    <a:pt x="142" y="38"/>
                  </a:cubicBezTo>
                  <a:close/>
                  <a:moveTo>
                    <a:pt x="135" y="41"/>
                  </a:moveTo>
                  <a:cubicBezTo>
                    <a:pt x="136" y="41"/>
                    <a:pt x="137" y="40"/>
                    <a:pt x="138" y="40"/>
                  </a:cubicBezTo>
                  <a:cubicBezTo>
                    <a:pt x="130" y="22"/>
                    <a:pt x="130" y="22"/>
                    <a:pt x="130" y="22"/>
                  </a:cubicBezTo>
                  <a:cubicBezTo>
                    <a:pt x="129" y="23"/>
                    <a:pt x="127" y="23"/>
                    <a:pt x="126" y="24"/>
                  </a:cubicBezTo>
                  <a:cubicBezTo>
                    <a:pt x="135" y="41"/>
                    <a:pt x="135" y="41"/>
                    <a:pt x="135" y="41"/>
                  </a:cubicBezTo>
                  <a:close/>
                  <a:moveTo>
                    <a:pt x="128" y="45"/>
                  </a:moveTo>
                  <a:cubicBezTo>
                    <a:pt x="129" y="44"/>
                    <a:pt x="130" y="43"/>
                    <a:pt x="131" y="43"/>
                  </a:cubicBezTo>
                  <a:cubicBezTo>
                    <a:pt x="122" y="26"/>
                    <a:pt x="122" y="26"/>
                    <a:pt x="122" y="26"/>
                  </a:cubicBezTo>
                  <a:cubicBezTo>
                    <a:pt x="121" y="26"/>
                    <a:pt x="120" y="27"/>
                    <a:pt x="119" y="27"/>
                  </a:cubicBezTo>
                  <a:cubicBezTo>
                    <a:pt x="128" y="45"/>
                    <a:pt x="128" y="45"/>
                    <a:pt x="128" y="45"/>
                  </a:cubicBezTo>
                  <a:close/>
                  <a:moveTo>
                    <a:pt x="122" y="48"/>
                  </a:moveTo>
                  <a:cubicBezTo>
                    <a:pt x="123" y="48"/>
                    <a:pt x="124" y="47"/>
                    <a:pt x="125" y="46"/>
                  </a:cubicBezTo>
                  <a:cubicBezTo>
                    <a:pt x="115" y="29"/>
                    <a:pt x="115" y="29"/>
                    <a:pt x="115" y="29"/>
                  </a:cubicBezTo>
                  <a:cubicBezTo>
                    <a:pt x="114" y="30"/>
                    <a:pt x="113" y="31"/>
                    <a:pt x="112" y="31"/>
                  </a:cubicBezTo>
                  <a:cubicBezTo>
                    <a:pt x="122" y="48"/>
                    <a:pt x="122" y="48"/>
                    <a:pt x="122" y="48"/>
                  </a:cubicBezTo>
                  <a:close/>
                  <a:moveTo>
                    <a:pt x="115" y="52"/>
                  </a:moveTo>
                  <a:cubicBezTo>
                    <a:pt x="116" y="52"/>
                    <a:pt x="117" y="51"/>
                    <a:pt x="119" y="50"/>
                  </a:cubicBezTo>
                  <a:cubicBezTo>
                    <a:pt x="108" y="34"/>
                    <a:pt x="108" y="34"/>
                    <a:pt x="108" y="34"/>
                  </a:cubicBezTo>
                  <a:cubicBezTo>
                    <a:pt x="107" y="34"/>
                    <a:pt x="106" y="35"/>
                    <a:pt x="105" y="36"/>
                  </a:cubicBezTo>
                  <a:cubicBezTo>
                    <a:pt x="115" y="52"/>
                    <a:pt x="115" y="52"/>
                    <a:pt x="115" y="52"/>
                  </a:cubicBezTo>
                  <a:close/>
                  <a:moveTo>
                    <a:pt x="109" y="56"/>
                  </a:moveTo>
                  <a:cubicBezTo>
                    <a:pt x="110" y="56"/>
                    <a:pt x="111" y="55"/>
                    <a:pt x="112" y="54"/>
                  </a:cubicBezTo>
                  <a:cubicBezTo>
                    <a:pt x="101" y="38"/>
                    <a:pt x="101" y="38"/>
                    <a:pt x="101" y="38"/>
                  </a:cubicBezTo>
                  <a:cubicBezTo>
                    <a:pt x="100" y="39"/>
                    <a:pt x="99" y="39"/>
                    <a:pt x="98" y="40"/>
                  </a:cubicBezTo>
                  <a:cubicBezTo>
                    <a:pt x="109" y="56"/>
                    <a:pt x="109" y="56"/>
                    <a:pt x="109" y="56"/>
                  </a:cubicBezTo>
                  <a:close/>
                  <a:moveTo>
                    <a:pt x="103" y="61"/>
                  </a:moveTo>
                  <a:cubicBezTo>
                    <a:pt x="104" y="60"/>
                    <a:pt x="105" y="59"/>
                    <a:pt x="106" y="59"/>
                  </a:cubicBezTo>
                  <a:cubicBezTo>
                    <a:pt x="95" y="43"/>
                    <a:pt x="95" y="43"/>
                    <a:pt x="95" y="43"/>
                  </a:cubicBezTo>
                  <a:cubicBezTo>
                    <a:pt x="94" y="43"/>
                    <a:pt x="92" y="44"/>
                    <a:pt x="91" y="45"/>
                  </a:cubicBezTo>
                  <a:cubicBezTo>
                    <a:pt x="103" y="61"/>
                    <a:pt x="103" y="61"/>
                    <a:pt x="103" y="61"/>
                  </a:cubicBezTo>
                  <a:close/>
                  <a:moveTo>
                    <a:pt x="97" y="65"/>
                  </a:moveTo>
                  <a:cubicBezTo>
                    <a:pt x="98" y="65"/>
                    <a:pt x="99" y="64"/>
                    <a:pt x="100" y="63"/>
                  </a:cubicBezTo>
                  <a:cubicBezTo>
                    <a:pt x="88" y="47"/>
                    <a:pt x="88" y="47"/>
                    <a:pt x="88" y="47"/>
                  </a:cubicBezTo>
                  <a:cubicBezTo>
                    <a:pt x="87" y="48"/>
                    <a:pt x="86" y="49"/>
                    <a:pt x="85" y="50"/>
                  </a:cubicBezTo>
                  <a:cubicBezTo>
                    <a:pt x="97" y="65"/>
                    <a:pt x="97" y="65"/>
                    <a:pt x="97" y="65"/>
                  </a:cubicBezTo>
                  <a:close/>
                  <a:moveTo>
                    <a:pt x="91" y="70"/>
                  </a:moveTo>
                  <a:cubicBezTo>
                    <a:pt x="92" y="69"/>
                    <a:pt x="93" y="68"/>
                    <a:pt x="94" y="68"/>
                  </a:cubicBezTo>
                  <a:cubicBezTo>
                    <a:pt x="82" y="53"/>
                    <a:pt x="82" y="53"/>
                    <a:pt x="82" y="53"/>
                  </a:cubicBezTo>
                  <a:cubicBezTo>
                    <a:pt x="81" y="53"/>
                    <a:pt x="80" y="54"/>
                    <a:pt x="79" y="55"/>
                  </a:cubicBezTo>
                  <a:cubicBezTo>
                    <a:pt x="91" y="70"/>
                    <a:pt x="91" y="70"/>
                    <a:pt x="91" y="70"/>
                  </a:cubicBezTo>
                  <a:close/>
                  <a:moveTo>
                    <a:pt x="86" y="75"/>
                  </a:moveTo>
                  <a:cubicBezTo>
                    <a:pt x="87" y="74"/>
                    <a:pt x="88" y="73"/>
                    <a:pt x="89" y="73"/>
                  </a:cubicBezTo>
                  <a:cubicBezTo>
                    <a:pt x="76" y="58"/>
                    <a:pt x="76" y="58"/>
                    <a:pt x="76" y="58"/>
                  </a:cubicBezTo>
                  <a:cubicBezTo>
                    <a:pt x="75" y="59"/>
                    <a:pt x="74" y="60"/>
                    <a:pt x="73" y="61"/>
                  </a:cubicBezTo>
                  <a:lnTo>
                    <a:pt x="86" y="75"/>
                  </a:lnTo>
                  <a:close/>
                  <a:moveTo>
                    <a:pt x="80" y="80"/>
                  </a:moveTo>
                  <a:cubicBezTo>
                    <a:pt x="81" y="79"/>
                    <a:pt x="82" y="78"/>
                    <a:pt x="83" y="78"/>
                  </a:cubicBezTo>
                  <a:cubicBezTo>
                    <a:pt x="70" y="63"/>
                    <a:pt x="70" y="63"/>
                    <a:pt x="70" y="63"/>
                  </a:cubicBezTo>
                  <a:cubicBezTo>
                    <a:pt x="69" y="64"/>
                    <a:pt x="68" y="65"/>
                    <a:pt x="67" y="66"/>
                  </a:cubicBezTo>
                  <a:cubicBezTo>
                    <a:pt x="80" y="80"/>
                    <a:pt x="80" y="80"/>
                    <a:pt x="80" y="80"/>
                  </a:cubicBezTo>
                  <a:close/>
                  <a:moveTo>
                    <a:pt x="75" y="86"/>
                  </a:moveTo>
                  <a:cubicBezTo>
                    <a:pt x="76" y="85"/>
                    <a:pt x="77" y="84"/>
                    <a:pt x="78" y="83"/>
                  </a:cubicBezTo>
                  <a:cubicBezTo>
                    <a:pt x="64" y="69"/>
                    <a:pt x="64" y="69"/>
                    <a:pt x="64" y="69"/>
                  </a:cubicBezTo>
                  <a:cubicBezTo>
                    <a:pt x="63" y="70"/>
                    <a:pt x="62" y="71"/>
                    <a:pt x="61" y="72"/>
                  </a:cubicBezTo>
                  <a:cubicBezTo>
                    <a:pt x="75" y="86"/>
                    <a:pt x="75" y="86"/>
                    <a:pt x="75" y="86"/>
                  </a:cubicBezTo>
                  <a:close/>
                  <a:moveTo>
                    <a:pt x="70" y="91"/>
                  </a:moveTo>
                  <a:cubicBezTo>
                    <a:pt x="71" y="90"/>
                    <a:pt x="72" y="89"/>
                    <a:pt x="73" y="88"/>
                  </a:cubicBezTo>
                  <a:cubicBezTo>
                    <a:pt x="58" y="75"/>
                    <a:pt x="58" y="75"/>
                    <a:pt x="58" y="75"/>
                  </a:cubicBezTo>
                  <a:cubicBezTo>
                    <a:pt x="57" y="76"/>
                    <a:pt x="56" y="77"/>
                    <a:pt x="55" y="78"/>
                  </a:cubicBezTo>
                  <a:cubicBezTo>
                    <a:pt x="70" y="91"/>
                    <a:pt x="70" y="91"/>
                    <a:pt x="70" y="91"/>
                  </a:cubicBezTo>
                  <a:close/>
                  <a:moveTo>
                    <a:pt x="65" y="97"/>
                  </a:moveTo>
                  <a:cubicBezTo>
                    <a:pt x="66" y="96"/>
                    <a:pt x="67" y="95"/>
                    <a:pt x="68" y="94"/>
                  </a:cubicBezTo>
                  <a:cubicBezTo>
                    <a:pt x="53" y="81"/>
                    <a:pt x="53" y="81"/>
                    <a:pt x="53" y="81"/>
                  </a:cubicBezTo>
                  <a:cubicBezTo>
                    <a:pt x="52" y="82"/>
                    <a:pt x="51" y="84"/>
                    <a:pt x="50" y="85"/>
                  </a:cubicBezTo>
                  <a:cubicBezTo>
                    <a:pt x="65" y="97"/>
                    <a:pt x="65" y="97"/>
                    <a:pt x="65" y="97"/>
                  </a:cubicBezTo>
                  <a:close/>
                  <a:moveTo>
                    <a:pt x="61" y="103"/>
                  </a:moveTo>
                  <a:cubicBezTo>
                    <a:pt x="62" y="102"/>
                    <a:pt x="62" y="101"/>
                    <a:pt x="63" y="100"/>
                  </a:cubicBezTo>
                  <a:cubicBezTo>
                    <a:pt x="48" y="88"/>
                    <a:pt x="48" y="88"/>
                    <a:pt x="48" y="88"/>
                  </a:cubicBezTo>
                  <a:cubicBezTo>
                    <a:pt x="47" y="89"/>
                    <a:pt x="46" y="90"/>
                    <a:pt x="45" y="91"/>
                  </a:cubicBezTo>
                  <a:cubicBezTo>
                    <a:pt x="61" y="103"/>
                    <a:pt x="61" y="103"/>
                    <a:pt x="61" y="103"/>
                  </a:cubicBezTo>
                  <a:close/>
                  <a:moveTo>
                    <a:pt x="56" y="109"/>
                  </a:moveTo>
                  <a:cubicBezTo>
                    <a:pt x="57" y="108"/>
                    <a:pt x="58" y="107"/>
                    <a:pt x="59" y="106"/>
                  </a:cubicBezTo>
                  <a:cubicBezTo>
                    <a:pt x="43" y="94"/>
                    <a:pt x="43" y="94"/>
                    <a:pt x="43" y="94"/>
                  </a:cubicBezTo>
                  <a:cubicBezTo>
                    <a:pt x="42" y="95"/>
                    <a:pt x="41" y="97"/>
                    <a:pt x="40" y="98"/>
                  </a:cubicBezTo>
                  <a:cubicBezTo>
                    <a:pt x="56" y="109"/>
                    <a:pt x="56" y="109"/>
                    <a:pt x="56" y="109"/>
                  </a:cubicBezTo>
                  <a:close/>
                  <a:moveTo>
                    <a:pt x="52" y="115"/>
                  </a:moveTo>
                  <a:cubicBezTo>
                    <a:pt x="53" y="114"/>
                    <a:pt x="54" y="113"/>
                    <a:pt x="54" y="112"/>
                  </a:cubicBezTo>
                  <a:cubicBezTo>
                    <a:pt x="38" y="101"/>
                    <a:pt x="38" y="101"/>
                    <a:pt x="38" y="101"/>
                  </a:cubicBezTo>
                  <a:cubicBezTo>
                    <a:pt x="37" y="102"/>
                    <a:pt x="37" y="103"/>
                    <a:pt x="36" y="105"/>
                  </a:cubicBezTo>
                  <a:cubicBezTo>
                    <a:pt x="52" y="115"/>
                    <a:pt x="52" y="115"/>
                    <a:pt x="52" y="115"/>
                  </a:cubicBezTo>
                  <a:close/>
                  <a:moveTo>
                    <a:pt x="48" y="121"/>
                  </a:moveTo>
                  <a:cubicBezTo>
                    <a:pt x="49" y="120"/>
                    <a:pt x="50" y="119"/>
                    <a:pt x="50" y="118"/>
                  </a:cubicBezTo>
                  <a:cubicBezTo>
                    <a:pt x="34" y="108"/>
                    <a:pt x="34" y="108"/>
                    <a:pt x="34" y="108"/>
                  </a:cubicBezTo>
                  <a:cubicBezTo>
                    <a:pt x="33" y="109"/>
                    <a:pt x="32" y="110"/>
                    <a:pt x="32" y="111"/>
                  </a:cubicBezTo>
                  <a:cubicBezTo>
                    <a:pt x="48" y="121"/>
                    <a:pt x="48" y="121"/>
                    <a:pt x="48" y="121"/>
                  </a:cubicBezTo>
                  <a:close/>
                  <a:moveTo>
                    <a:pt x="45" y="128"/>
                  </a:moveTo>
                  <a:cubicBezTo>
                    <a:pt x="45" y="127"/>
                    <a:pt x="46" y="126"/>
                    <a:pt x="46" y="125"/>
                  </a:cubicBezTo>
                  <a:cubicBezTo>
                    <a:pt x="29" y="115"/>
                    <a:pt x="29" y="115"/>
                    <a:pt x="29" y="115"/>
                  </a:cubicBezTo>
                  <a:cubicBezTo>
                    <a:pt x="29" y="116"/>
                    <a:pt x="28" y="117"/>
                    <a:pt x="27" y="119"/>
                  </a:cubicBezTo>
                  <a:cubicBezTo>
                    <a:pt x="45" y="128"/>
                    <a:pt x="45" y="128"/>
                    <a:pt x="45" y="128"/>
                  </a:cubicBezTo>
                  <a:close/>
                  <a:moveTo>
                    <a:pt x="41" y="135"/>
                  </a:moveTo>
                  <a:cubicBezTo>
                    <a:pt x="42" y="133"/>
                    <a:pt x="42" y="132"/>
                    <a:pt x="43" y="131"/>
                  </a:cubicBezTo>
                  <a:cubicBezTo>
                    <a:pt x="26" y="122"/>
                    <a:pt x="26" y="122"/>
                    <a:pt x="26" y="122"/>
                  </a:cubicBezTo>
                  <a:cubicBezTo>
                    <a:pt x="25" y="123"/>
                    <a:pt x="24" y="125"/>
                    <a:pt x="24" y="126"/>
                  </a:cubicBezTo>
                  <a:cubicBezTo>
                    <a:pt x="41" y="135"/>
                    <a:pt x="41" y="135"/>
                    <a:pt x="41" y="135"/>
                  </a:cubicBezTo>
                  <a:close/>
                  <a:moveTo>
                    <a:pt x="38" y="141"/>
                  </a:moveTo>
                  <a:cubicBezTo>
                    <a:pt x="39" y="140"/>
                    <a:pt x="39" y="139"/>
                    <a:pt x="40" y="138"/>
                  </a:cubicBezTo>
                  <a:cubicBezTo>
                    <a:pt x="22" y="130"/>
                    <a:pt x="22" y="130"/>
                    <a:pt x="22" y="130"/>
                  </a:cubicBezTo>
                  <a:cubicBezTo>
                    <a:pt x="21" y="131"/>
                    <a:pt x="21" y="132"/>
                    <a:pt x="20" y="133"/>
                  </a:cubicBezTo>
                  <a:lnTo>
                    <a:pt x="38" y="141"/>
                  </a:lnTo>
                  <a:close/>
                  <a:moveTo>
                    <a:pt x="35" y="148"/>
                  </a:moveTo>
                  <a:cubicBezTo>
                    <a:pt x="35" y="147"/>
                    <a:pt x="36" y="146"/>
                    <a:pt x="36" y="145"/>
                  </a:cubicBezTo>
                  <a:cubicBezTo>
                    <a:pt x="18" y="137"/>
                    <a:pt x="18" y="137"/>
                    <a:pt x="18" y="137"/>
                  </a:cubicBezTo>
                  <a:cubicBezTo>
                    <a:pt x="18" y="138"/>
                    <a:pt x="17" y="140"/>
                    <a:pt x="17" y="141"/>
                  </a:cubicBezTo>
                  <a:cubicBezTo>
                    <a:pt x="35" y="148"/>
                    <a:pt x="35" y="148"/>
                    <a:pt x="35" y="148"/>
                  </a:cubicBezTo>
                  <a:close/>
                  <a:moveTo>
                    <a:pt x="32" y="155"/>
                  </a:moveTo>
                  <a:cubicBezTo>
                    <a:pt x="33" y="154"/>
                    <a:pt x="33" y="153"/>
                    <a:pt x="34" y="152"/>
                  </a:cubicBezTo>
                  <a:cubicBezTo>
                    <a:pt x="15" y="145"/>
                    <a:pt x="15" y="145"/>
                    <a:pt x="15" y="145"/>
                  </a:cubicBezTo>
                  <a:cubicBezTo>
                    <a:pt x="15" y="146"/>
                    <a:pt x="14" y="147"/>
                    <a:pt x="14" y="148"/>
                  </a:cubicBezTo>
                  <a:cubicBezTo>
                    <a:pt x="32" y="155"/>
                    <a:pt x="32" y="155"/>
                    <a:pt x="32" y="155"/>
                  </a:cubicBezTo>
                  <a:close/>
                  <a:moveTo>
                    <a:pt x="30" y="162"/>
                  </a:moveTo>
                  <a:cubicBezTo>
                    <a:pt x="30" y="161"/>
                    <a:pt x="31" y="160"/>
                    <a:pt x="31" y="159"/>
                  </a:cubicBezTo>
                  <a:cubicBezTo>
                    <a:pt x="13" y="152"/>
                    <a:pt x="13" y="152"/>
                    <a:pt x="13" y="152"/>
                  </a:cubicBezTo>
                  <a:cubicBezTo>
                    <a:pt x="12" y="154"/>
                    <a:pt x="12" y="155"/>
                    <a:pt x="11" y="156"/>
                  </a:cubicBezTo>
                  <a:cubicBezTo>
                    <a:pt x="30" y="162"/>
                    <a:pt x="30" y="162"/>
                    <a:pt x="30" y="162"/>
                  </a:cubicBezTo>
                  <a:close/>
                  <a:moveTo>
                    <a:pt x="28" y="169"/>
                  </a:moveTo>
                  <a:cubicBezTo>
                    <a:pt x="28" y="168"/>
                    <a:pt x="28" y="167"/>
                    <a:pt x="29" y="166"/>
                  </a:cubicBezTo>
                  <a:cubicBezTo>
                    <a:pt x="10" y="160"/>
                    <a:pt x="10" y="160"/>
                    <a:pt x="10" y="160"/>
                  </a:cubicBezTo>
                  <a:cubicBezTo>
                    <a:pt x="10" y="161"/>
                    <a:pt x="9" y="163"/>
                    <a:pt x="9" y="164"/>
                  </a:cubicBezTo>
                  <a:cubicBezTo>
                    <a:pt x="28" y="169"/>
                    <a:pt x="28" y="169"/>
                    <a:pt x="28" y="169"/>
                  </a:cubicBezTo>
                  <a:close/>
                  <a:moveTo>
                    <a:pt x="26" y="177"/>
                  </a:moveTo>
                  <a:cubicBezTo>
                    <a:pt x="26" y="175"/>
                    <a:pt x="26" y="174"/>
                    <a:pt x="27" y="173"/>
                  </a:cubicBezTo>
                  <a:cubicBezTo>
                    <a:pt x="8" y="168"/>
                    <a:pt x="8" y="168"/>
                    <a:pt x="8" y="168"/>
                  </a:cubicBezTo>
                  <a:cubicBezTo>
                    <a:pt x="7" y="169"/>
                    <a:pt x="7" y="171"/>
                    <a:pt x="7" y="172"/>
                  </a:cubicBezTo>
                  <a:cubicBezTo>
                    <a:pt x="26" y="177"/>
                    <a:pt x="26" y="177"/>
                    <a:pt x="26" y="177"/>
                  </a:cubicBezTo>
                  <a:close/>
                  <a:moveTo>
                    <a:pt x="24" y="184"/>
                  </a:moveTo>
                  <a:cubicBezTo>
                    <a:pt x="24" y="183"/>
                    <a:pt x="25" y="182"/>
                    <a:pt x="25" y="180"/>
                  </a:cubicBezTo>
                  <a:cubicBezTo>
                    <a:pt x="6" y="176"/>
                    <a:pt x="6" y="176"/>
                    <a:pt x="6" y="176"/>
                  </a:cubicBezTo>
                  <a:cubicBezTo>
                    <a:pt x="5" y="177"/>
                    <a:pt x="5" y="179"/>
                    <a:pt x="5" y="180"/>
                  </a:cubicBezTo>
                  <a:cubicBezTo>
                    <a:pt x="24" y="184"/>
                    <a:pt x="24" y="184"/>
                    <a:pt x="24" y="184"/>
                  </a:cubicBezTo>
                  <a:close/>
                  <a:moveTo>
                    <a:pt x="23" y="191"/>
                  </a:moveTo>
                  <a:cubicBezTo>
                    <a:pt x="23" y="190"/>
                    <a:pt x="23" y="189"/>
                    <a:pt x="23" y="188"/>
                  </a:cubicBezTo>
                  <a:cubicBezTo>
                    <a:pt x="4" y="184"/>
                    <a:pt x="4" y="184"/>
                    <a:pt x="4" y="184"/>
                  </a:cubicBezTo>
                  <a:cubicBezTo>
                    <a:pt x="4" y="185"/>
                    <a:pt x="4" y="187"/>
                    <a:pt x="3" y="188"/>
                  </a:cubicBezTo>
                  <a:lnTo>
                    <a:pt x="23" y="191"/>
                  </a:lnTo>
                  <a:close/>
                  <a:moveTo>
                    <a:pt x="21" y="199"/>
                  </a:moveTo>
                  <a:cubicBezTo>
                    <a:pt x="22" y="197"/>
                    <a:pt x="22" y="196"/>
                    <a:pt x="22" y="195"/>
                  </a:cubicBezTo>
                  <a:cubicBezTo>
                    <a:pt x="3" y="192"/>
                    <a:pt x="3" y="192"/>
                    <a:pt x="3" y="192"/>
                  </a:cubicBezTo>
                  <a:cubicBezTo>
                    <a:pt x="2" y="193"/>
                    <a:pt x="2" y="195"/>
                    <a:pt x="2" y="196"/>
                  </a:cubicBezTo>
                  <a:cubicBezTo>
                    <a:pt x="21" y="199"/>
                    <a:pt x="21" y="199"/>
                    <a:pt x="21" y="199"/>
                  </a:cubicBezTo>
                  <a:close/>
                  <a:moveTo>
                    <a:pt x="21" y="206"/>
                  </a:moveTo>
                  <a:cubicBezTo>
                    <a:pt x="21" y="205"/>
                    <a:pt x="21" y="204"/>
                    <a:pt x="21" y="202"/>
                  </a:cubicBezTo>
                  <a:cubicBezTo>
                    <a:pt x="2" y="200"/>
                    <a:pt x="2" y="200"/>
                    <a:pt x="2" y="200"/>
                  </a:cubicBezTo>
                  <a:cubicBezTo>
                    <a:pt x="1" y="202"/>
                    <a:pt x="1" y="203"/>
                    <a:pt x="1" y="204"/>
                  </a:cubicBezTo>
                  <a:lnTo>
                    <a:pt x="21" y="206"/>
                  </a:lnTo>
                  <a:close/>
                  <a:moveTo>
                    <a:pt x="20" y="214"/>
                  </a:moveTo>
                  <a:cubicBezTo>
                    <a:pt x="20" y="212"/>
                    <a:pt x="20" y="211"/>
                    <a:pt x="20" y="210"/>
                  </a:cubicBezTo>
                  <a:cubicBezTo>
                    <a:pt x="1" y="208"/>
                    <a:pt x="1" y="208"/>
                    <a:pt x="1" y="208"/>
                  </a:cubicBezTo>
                  <a:cubicBezTo>
                    <a:pt x="1" y="210"/>
                    <a:pt x="1" y="211"/>
                    <a:pt x="0" y="212"/>
                  </a:cubicBezTo>
                  <a:cubicBezTo>
                    <a:pt x="20" y="214"/>
                    <a:pt x="20" y="214"/>
                    <a:pt x="20" y="214"/>
                  </a:cubicBezTo>
                  <a:close/>
                  <a:moveTo>
                    <a:pt x="20" y="221"/>
                  </a:moveTo>
                  <a:cubicBezTo>
                    <a:pt x="20" y="220"/>
                    <a:pt x="20" y="219"/>
                    <a:pt x="20" y="217"/>
                  </a:cubicBezTo>
                  <a:cubicBezTo>
                    <a:pt x="0" y="216"/>
                    <a:pt x="0" y="216"/>
                    <a:pt x="0" y="216"/>
                  </a:cubicBezTo>
                  <a:cubicBezTo>
                    <a:pt x="0" y="218"/>
                    <a:pt x="0" y="219"/>
                    <a:pt x="0" y="221"/>
                  </a:cubicBezTo>
                  <a:cubicBezTo>
                    <a:pt x="20" y="221"/>
                    <a:pt x="20" y="221"/>
                    <a:pt x="20" y="221"/>
                  </a:cubicBezTo>
                  <a:close/>
                  <a:moveTo>
                    <a:pt x="20" y="229"/>
                  </a:moveTo>
                  <a:cubicBezTo>
                    <a:pt x="20" y="228"/>
                    <a:pt x="20" y="227"/>
                    <a:pt x="20" y="227"/>
                  </a:cubicBezTo>
                  <a:cubicBezTo>
                    <a:pt x="20" y="226"/>
                    <a:pt x="20" y="225"/>
                    <a:pt x="20" y="225"/>
                  </a:cubicBezTo>
                  <a:cubicBezTo>
                    <a:pt x="0" y="225"/>
                    <a:pt x="0" y="225"/>
                    <a:pt x="0" y="225"/>
                  </a:cubicBezTo>
                  <a:cubicBezTo>
                    <a:pt x="0" y="225"/>
                    <a:pt x="0" y="226"/>
                    <a:pt x="0" y="227"/>
                  </a:cubicBezTo>
                  <a:cubicBezTo>
                    <a:pt x="0" y="227"/>
                    <a:pt x="0" y="228"/>
                    <a:pt x="0" y="229"/>
                  </a:cubicBezTo>
                  <a:cubicBezTo>
                    <a:pt x="20" y="229"/>
                    <a:pt x="20" y="229"/>
                    <a:pt x="20" y="229"/>
                  </a:cubicBezTo>
                  <a:close/>
                  <a:moveTo>
                    <a:pt x="20" y="236"/>
                  </a:moveTo>
                  <a:cubicBezTo>
                    <a:pt x="20" y="235"/>
                    <a:pt x="20" y="234"/>
                    <a:pt x="20" y="232"/>
                  </a:cubicBezTo>
                  <a:cubicBezTo>
                    <a:pt x="0" y="233"/>
                    <a:pt x="0" y="233"/>
                    <a:pt x="0" y="233"/>
                  </a:cubicBezTo>
                  <a:cubicBezTo>
                    <a:pt x="0" y="234"/>
                    <a:pt x="0" y="236"/>
                    <a:pt x="0" y="237"/>
                  </a:cubicBezTo>
                  <a:cubicBezTo>
                    <a:pt x="20" y="236"/>
                    <a:pt x="20" y="236"/>
                    <a:pt x="20" y="236"/>
                  </a:cubicBezTo>
                  <a:close/>
                  <a:moveTo>
                    <a:pt x="20" y="244"/>
                  </a:moveTo>
                  <a:cubicBezTo>
                    <a:pt x="20" y="242"/>
                    <a:pt x="20" y="241"/>
                    <a:pt x="20" y="240"/>
                  </a:cubicBezTo>
                  <a:cubicBezTo>
                    <a:pt x="0" y="241"/>
                    <a:pt x="0" y="241"/>
                    <a:pt x="0" y="241"/>
                  </a:cubicBezTo>
                  <a:cubicBezTo>
                    <a:pt x="1" y="242"/>
                    <a:pt x="1" y="244"/>
                    <a:pt x="1" y="245"/>
                  </a:cubicBezTo>
                  <a:cubicBezTo>
                    <a:pt x="20" y="244"/>
                    <a:pt x="20" y="244"/>
                    <a:pt x="20" y="244"/>
                  </a:cubicBezTo>
                  <a:close/>
                  <a:moveTo>
                    <a:pt x="21" y="251"/>
                  </a:moveTo>
                  <a:cubicBezTo>
                    <a:pt x="21" y="250"/>
                    <a:pt x="21" y="248"/>
                    <a:pt x="21" y="247"/>
                  </a:cubicBezTo>
                  <a:cubicBezTo>
                    <a:pt x="1" y="249"/>
                    <a:pt x="1" y="249"/>
                    <a:pt x="1" y="249"/>
                  </a:cubicBezTo>
                  <a:cubicBezTo>
                    <a:pt x="1" y="250"/>
                    <a:pt x="1" y="252"/>
                    <a:pt x="2" y="253"/>
                  </a:cubicBezTo>
                  <a:cubicBezTo>
                    <a:pt x="21" y="251"/>
                    <a:pt x="21" y="251"/>
                    <a:pt x="21" y="2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6" name="Freeform 23"/>
            <p:cNvSpPr>
              <a:spLocks noEditPoints="1"/>
            </p:cNvSpPr>
            <p:nvPr/>
          </p:nvSpPr>
          <p:spPr bwMode="auto">
            <a:xfrm>
              <a:off x="5103813" y="2432050"/>
              <a:ext cx="1984375" cy="1997075"/>
            </a:xfrm>
            <a:custGeom>
              <a:avLst/>
              <a:gdLst>
                <a:gd name="T0" fmla="*/ 621 w 621"/>
                <a:gd name="T1" fmla="*/ 314 h 619"/>
                <a:gd name="T2" fmla="*/ 586 w 621"/>
                <a:gd name="T3" fmla="*/ 268 h 619"/>
                <a:gd name="T4" fmla="*/ 586 w 621"/>
                <a:gd name="T5" fmla="*/ 268 h 619"/>
                <a:gd name="T6" fmla="*/ 607 w 621"/>
                <a:gd name="T7" fmla="*/ 218 h 619"/>
                <a:gd name="T8" fmla="*/ 592 w 621"/>
                <a:gd name="T9" fmla="*/ 178 h 619"/>
                <a:gd name="T10" fmla="*/ 542 w 621"/>
                <a:gd name="T11" fmla="*/ 156 h 619"/>
                <a:gd name="T12" fmla="*/ 514 w 621"/>
                <a:gd name="T13" fmla="*/ 120 h 619"/>
                <a:gd name="T14" fmla="*/ 514 w 621"/>
                <a:gd name="T15" fmla="*/ 120 h 619"/>
                <a:gd name="T16" fmla="*/ 504 w 621"/>
                <a:gd name="T17" fmla="*/ 67 h 619"/>
                <a:gd name="T18" fmla="*/ 469 w 621"/>
                <a:gd name="T19" fmla="*/ 43 h 619"/>
                <a:gd name="T20" fmla="*/ 415 w 621"/>
                <a:gd name="T21" fmla="*/ 52 h 619"/>
                <a:gd name="T22" fmla="*/ 372 w 621"/>
                <a:gd name="T23" fmla="*/ 38 h 619"/>
                <a:gd name="T24" fmla="*/ 372 w 621"/>
                <a:gd name="T25" fmla="*/ 38 h 619"/>
                <a:gd name="T26" fmla="*/ 333 w 621"/>
                <a:gd name="T27" fmla="*/ 0 h 619"/>
                <a:gd name="T28" fmla="*/ 291 w 621"/>
                <a:gd name="T29" fmla="*/ 0 h 619"/>
                <a:gd name="T30" fmla="*/ 252 w 621"/>
                <a:gd name="T31" fmla="*/ 38 h 619"/>
                <a:gd name="T32" fmla="*/ 209 w 621"/>
                <a:gd name="T33" fmla="*/ 51 h 619"/>
                <a:gd name="T34" fmla="*/ 209 w 621"/>
                <a:gd name="T35" fmla="*/ 51 h 619"/>
                <a:gd name="T36" fmla="*/ 155 w 621"/>
                <a:gd name="T37" fmla="*/ 41 h 619"/>
                <a:gd name="T38" fmla="*/ 120 w 621"/>
                <a:gd name="T39" fmla="*/ 65 h 619"/>
                <a:gd name="T40" fmla="*/ 109 w 621"/>
                <a:gd name="T41" fmla="*/ 118 h 619"/>
                <a:gd name="T42" fmla="*/ 80 w 621"/>
                <a:gd name="T43" fmla="*/ 153 h 619"/>
                <a:gd name="T44" fmla="*/ 80 w 621"/>
                <a:gd name="T45" fmla="*/ 153 h 619"/>
                <a:gd name="T46" fmla="*/ 31 w 621"/>
                <a:gd name="T47" fmla="*/ 175 h 619"/>
                <a:gd name="T48" fmla="*/ 15 w 621"/>
                <a:gd name="T49" fmla="*/ 215 h 619"/>
                <a:gd name="T50" fmla="*/ 36 w 621"/>
                <a:gd name="T51" fmla="*/ 265 h 619"/>
                <a:gd name="T52" fmla="*/ 32 w 621"/>
                <a:gd name="T53" fmla="*/ 310 h 619"/>
                <a:gd name="T54" fmla="*/ 0 w 621"/>
                <a:gd name="T55" fmla="*/ 310 h 619"/>
                <a:gd name="T56" fmla="*/ 35 w 621"/>
                <a:gd name="T57" fmla="*/ 348 h 619"/>
                <a:gd name="T58" fmla="*/ 45 w 621"/>
                <a:gd name="T59" fmla="*/ 392 h 619"/>
                <a:gd name="T60" fmla="*/ 45 w 621"/>
                <a:gd name="T61" fmla="*/ 392 h 619"/>
                <a:gd name="T62" fmla="*/ 31 w 621"/>
                <a:gd name="T63" fmla="*/ 445 h 619"/>
                <a:gd name="T64" fmla="*/ 52 w 621"/>
                <a:gd name="T65" fmla="*/ 481 h 619"/>
                <a:gd name="T66" fmla="*/ 104 w 621"/>
                <a:gd name="T67" fmla="*/ 496 h 619"/>
                <a:gd name="T68" fmla="*/ 137 w 621"/>
                <a:gd name="T69" fmla="*/ 527 h 619"/>
                <a:gd name="T70" fmla="*/ 137 w 621"/>
                <a:gd name="T71" fmla="*/ 527 h 619"/>
                <a:gd name="T72" fmla="*/ 156 w 621"/>
                <a:gd name="T73" fmla="*/ 579 h 619"/>
                <a:gd name="T74" fmla="*/ 193 w 621"/>
                <a:gd name="T75" fmla="*/ 597 h 619"/>
                <a:gd name="T76" fmla="*/ 245 w 621"/>
                <a:gd name="T77" fmla="*/ 580 h 619"/>
                <a:gd name="T78" fmla="*/ 290 w 621"/>
                <a:gd name="T79" fmla="*/ 587 h 619"/>
                <a:gd name="T80" fmla="*/ 290 w 621"/>
                <a:gd name="T81" fmla="*/ 587 h 619"/>
                <a:gd name="T82" fmla="*/ 334 w 621"/>
                <a:gd name="T83" fmla="*/ 619 h 619"/>
                <a:gd name="T84" fmla="*/ 376 w 621"/>
                <a:gd name="T85" fmla="*/ 613 h 619"/>
                <a:gd name="T86" fmla="*/ 409 w 621"/>
                <a:gd name="T87" fmla="*/ 570 h 619"/>
                <a:gd name="T88" fmla="*/ 450 w 621"/>
                <a:gd name="T89" fmla="*/ 551 h 619"/>
                <a:gd name="T90" fmla="*/ 450 w 621"/>
                <a:gd name="T91" fmla="*/ 551 h 619"/>
                <a:gd name="T92" fmla="*/ 504 w 621"/>
                <a:gd name="T93" fmla="*/ 552 h 619"/>
                <a:gd name="T94" fmla="*/ 535 w 621"/>
                <a:gd name="T95" fmla="*/ 524 h 619"/>
                <a:gd name="T96" fmla="*/ 538 w 621"/>
                <a:gd name="T97" fmla="*/ 470 h 619"/>
                <a:gd name="T98" fmla="*/ 561 w 621"/>
                <a:gd name="T99" fmla="*/ 431 h 619"/>
                <a:gd name="T100" fmla="*/ 561 w 621"/>
                <a:gd name="T101" fmla="*/ 431 h 619"/>
                <a:gd name="T102" fmla="*/ 607 w 621"/>
                <a:gd name="T103" fmla="*/ 401 h 619"/>
                <a:gd name="T104" fmla="*/ 617 w 621"/>
                <a:gd name="T105" fmla="*/ 360 h 6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21" h="619">
                  <a:moveTo>
                    <a:pt x="589" y="309"/>
                  </a:moveTo>
                  <a:cubicBezTo>
                    <a:pt x="589" y="310"/>
                    <a:pt x="589" y="310"/>
                    <a:pt x="589" y="310"/>
                  </a:cubicBezTo>
                  <a:cubicBezTo>
                    <a:pt x="589" y="311"/>
                    <a:pt x="589" y="312"/>
                    <a:pt x="589" y="314"/>
                  </a:cubicBezTo>
                  <a:cubicBezTo>
                    <a:pt x="621" y="314"/>
                    <a:pt x="621" y="314"/>
                    <a:pt x="621" y="314"/>
                  </a:cubicBezTo>
                  <a:cubicBezTo>
                    <a:pt x="621" y="313"/>
                    <a:pt x="621" y="311"/>
                    <a:pt x="621" y="310"/>
                  </a:cubicBezTo>
                  <a:cubicBezTo>
                    <a:pt x="621" y="309"/>
                    <a:pt x="621" y="309"/>
                    <a:pt x="621" y="309"/>
                  </a:cubicBezTo>
                  <a:lnTo>
                    <a:pt x="589" y="309"/>
                  </a:lnTo>
                  <a:close/>
                  <a:moveTo>
                    <a:pt x="586" y="268"/>
                  </a:moveTo>
                  <a:cubicBezTo>
                    <a:pt x="586" y="269"/>
                    <a:pt x="586" y="270"/>
                    <a:pt x="586" y="272"/>
                  </a:cubicBezTo>
                  <a:cubicBezTo>
                    <a:pt x="618" y="267"/>
                    <a:pt x="618" y="267"/>
                    <a:pt x="618" y="267"/>
                  </a:cubicBezTo>
                  <a:cubicBezTo>
                    <a:pt x="618" y="266"/>
                    <a:pt x="617" y="264"/>
                    <a:pt x="617" y="263"/>
                  </a:cubicBezTo>
                  <a:lnTo>
                    <a:pt x="586" y="268"/>
                  </a:lnTo>
                  <a:close/>
                  <a:moveTo>
                    <a:pt x="576" y="227"/>
                  </a:moveTo>
                  <a:cubicBezTo>
                    <a:pt x="577" y="229"/>
                    <a:pt x="577" y="230"/>
                    <a:pt x="577" y="231"/>
                  </a:cubicBezTo>
                  <a:cubicBezTo>
                    <a:pt x="608" y="222"/>
                    <a:pt x="608" y="222"/>
                    <a:pt x="608" y="222"/>
                  </a:cubicBezTo>
                  <a:cubicBezTo>
                    <a:pt x="608" y="221"/>
                    <a:pt x="607" y="219"/>
                    <a:pt x="607" y="218"/>
                  </a:cubicBezTo>
                  <a:cubicBezTo>
                    <a:pt x="576" y="227"/>
                    <a:pt x="576" y="227"/>
                    <a:pt x="576" y="227"/>
                  </a:cubicBezTo>
                  <a:close/>
                  <a:moveTo>
                    <a:pt x="561" y="189"/>
                  </a:moveTo>
                  <a:cubicBezTo>
                    <a:pt x="562" y="190"/>
                    <a:pt x="562" y="191"/>
                    <a:pt x="563" y="192"/>
                  </a:cubicBezTo>
                  <a:cubicBezTo>
                    <a:pt x="592" y="178"/>
                    <a:pt x="592" y="178"/>
                    <a:pt x="592" y="178"/>
                  </a:cubicBezTo>
                  <a:cubicBezTo>
                    <a:pt x="591" y="177"/>
                    <a:pt x="590" y="176"/>
                    <a:pt x="590" y="175"/>
                  </a:cubicBezTo>
                  <a:cubicBezTo>
                    <a:pt x="561" y="189"/>
                    <a:pt x="561" y="189"/>
                    <a:pt x="561" y="189"/>
                  </a:cubicBezTo>
                  <a:close/>
                  <a:moveTo>
                    <a:pt x="540" y="153"/>
                  </a:moveTo>
                  <a:cubicBezTo>
                    <a:pt x="541" y="154"/>
                    <a:pt x="542" y="155"/>
                    <a:pt x="542" y="156"/>
                  </a:cubicBezTo>
                  <a:cubicBezTo>
                    <a:pt x="569" y="138"/>
                    <a:pt x="569" y="138"/>
                    <a:pt x="569" y="138"/>
                  </a:cubicBezTo>
                  <a:cubicBezTo>
                    <a:pt x="568" y="137"/>
                    <a:pt x="567" y="136"/>
                    <a:pt x="567" y="135"/>
                  </a:cubicBezTo>
                  <a:lnTo>
                    <a:pt x="540" y="153"/>
                  </a:lnTo>
                  <a:close/>
                  <a:moveTo>
                    <a:pt x="514" y="120"/>
                  </a:moveTo>
                  <a:cubicBezTo>
                    <a:pt x="515" y="121"/>
                    <a:pt x="516" y="122"/>
                    <a:pt x="517" y="123"/>
                  </a:cubicBezTo>
                  <a:cubicBezTo>
                    <a:pt x="540" y="102"/>
                    <a:pt x="540" y="102"/>
                    <a:pt x="540" y="102"/>
                  </a:cubicBezTo>
                  <a:cubicBezTo>
                    <a:pt x="540" y="101"/>
                    <a:pt x="539" y="100"/>
                    <a:pt x="538" y="98"/>
                  </a:cubicBezTo>
                  <a:cubicBezTo>
                    <a:pt x="514" y="120"/>
                    <a:pt x="514" y="120"/>
                    <a:pt x="514" y="120"/>
                  </a:cubicBezTo>
                  <a:close/>
                  <a:moveTo>
                    <a:pt x="484" y="92"/>
                  </a:moveTo>
                  <a:cubicBezTo>
                    <a:pt x="485" y="93"/>
                    <a:pt x="486" y="94"/>
                    <a:pt x="487" y="94"/>
                  </a:cubicBezTo>
                  <a:cubicBezTo>
                    <a:pt x="507" y="70"/>
                    <a:pt x="507" y="70"/>
                    <a:pt x="507" y="70"/>
                  </a:cubicBezTo>
                  <a:cubicBezTo>
                    <a:pt x="506" y="69"/>
                    <a:pt x="505" y="68"/>
                    <a:pt x="504" y="67"/>
                  </a:cubicBezTo>
                  <a:cubicBezTo>
                    <a:pt x="484" y="92"/>
                    <a:pt x="484" y="92"/>
                    <a:pt x="484" y="92"/>
                  </a:cubicBezTo>
                  <a:close/>
                  <a:moveTo>
                    <a:pt x="449" y="69"/>
                  </a:moveTo>
                  <a:cubicBezTo>
                    <a:pt x="450" y="69"/>
                    <a:pt x="451" y="70"/>
                    <a:pt x="453" y="71"/>
                  </a:cubicBezTo>
                  <a:cubicBezTo>
                    <a:pt x="469" y="43"/>
                    <a:pt x="469" y="43"/>
                    <a:pt x="469" y="43"/>
                  </a:cubicBezTo>
                  <a:cubicBezTo>
                    <a:pt x="468" y="42"/>
                    <a:pt x="467" y="42"/>
                    <a:pt x="465" y="41"/>
                  </a:cubicBezTo>
                  <a:cubicBezTo>
                    <a:pt x="449" y="69"/>
                    <a:pt x="449" y="69"/>
                    <a:pt x="449" y="69"/>
                  </a:cubicBezTo>
                  <a:close/>
                  <a:moveTo>
                    <a:pt x="412" y="51"/>
                  </a:moveTo>
                  <a:cubicBezTo>
                    <a:pt x="413" y="51"/>
                    <a:pt x="414" y="52"/>
                    <a:pt x="415" y="52"/>
                  </a:cubicBezTo>
                  <a:cubicBezTo>
                    <a:pt x="427" y="22"/>
                    <a:pt x="427" y="22"/>
                    <a:pt x="427" y="22"/>
                  </a:cubicBezTo>
                  <a:cubicBezTo>
                    <a:pt x="426" y="22"/>
                    <a:pt x="425" y="21"/>
                    <a:pt x="423" y="21"/>
                  </a:cubicBezTo>
                  <a:cubicBezTo>
                    <a:pt x="412" y="51"/>
                    <a:pt x="412" y="51"/>
                    <a:pt x="412" y="51"/>
                  </a:cubicBezTo>
                  <a:close/>
                  <a:moveTo>
                    <a:pt x="372" y="38"/>
                  </a:moveTo>
                  <a:cubicBezTo>
                    <a:pt x="373" y="39"/>
                    <a:pt x="375" y="39"/>
                    <a:pt x="376" y="39"/>
                  </a:cubicBezTo>
                  <a:cubicBezTo>
                    <a:pt x="383" y="8"/>
                    <a:pt x="383" y="8"/>
                    <a:pt x="383" y="8"/>
                  </a:cubicBezTo>
                  <a:cubicBezTo>
                    <a:pt x="382" y="8"/>
                    <a:pt x="380" y="8"/>
                    <a:pt x="379" y="7"/>
                  </a:cubicBezTo>
                  <a:lnTo>
                    <a:pt x="372" y="38"/>
                  </a:lnTo>
                  <a:close/>
                  <a:moveTo>
                    <a:pt x="331" y="32"/>
                  </a:moveTo>
                  <a:cubicBezTo>
                    <a:pt x="332" y="32"/>
                    <a:pt x="333" y="33"/>
                    <a:pt x="335" y="33"/>
                  </a:cubicBezTo>
                  <a:cubicBezTo>
                    <a:pt x="337" y="1"/>
                    <a:pt x="337" y="1"/>
                    <a:pt x="337" y="1"/>
                  </a:cubicBezTo>
                  <a:cubicBezTo>
                    <a:pt x="336" y="1"/>
                    <a:pt x="335" y="1"/>
                    <a:pt x="333" y="0"/>
                  </a:cubicBezTo>
                  <a:cubicBezTo>
                    <a:pt x="331" y="32"/>
                    <a:pt x="331" y="32"/>
                    <a:pt x="331" y="32"/>
                  </a:cubicBezTo>
                  <a:close/>
                  <a:moveTo>
                    <a:pt x="289" y="32"/>
                  </a:moveTo>
                  <a:cubicBezTo>
                    <a:pt x="291" y="32"/>
                    <a:pt x="292" y="32"/>
                    <a:pt x="293" y="32"/>
                  </a:cubicBezTo>
                  <a:cubicBezTo>
                    <a:pt x="291" y="0"/>
                    <a:pt x="291" y="0"/>
                    <a:pt x="291" y="0"/>
                  </a:cubicBezTo>
                  <a:cubicBezTo>
                    <a:pt x="290" y="0"/>
                    <a:pt x="288" y="0"/>
                    <a:pt x="287" y="1"/>
                  </a:cubicBezTo>
                  <a:lnTo>
                    <a:pt x="289" y="32"/>
                  </a:lnTo>
                  <a:close/>
                  <a:moveTo>
                    <a:pt x="248" y="39"/>
                  </a:moveTo>
                  <a:cubicBezTo>
                    <a:pt x="249" y="38"/>
                    <a:pt x="251" y="38"/>
                    <a:pt x="252" y="38"/>
                  </a:cubicBezTo>
                  <a:cubicBezTo>
                    <a:pt x="245" y="7"/>
                    <a:pt x="245" y="7"/>
                    <a:pt x="245" y="7"/>
                  </a:cubicBezTo>
                  <a:cubicBezTo>
                    <a:pt x="244" y="7"/>
                    <a:pt x="242" y="7"/>
                    <a:pt x="241" y="7"/>
                  </a:cubicBezTo>
                  <a:cubicBezTo>
                    <a:pt x="248" y="39"/>
                    <a:pt x="248" y="39"/>
                    <a:pt x="248" y="39"/>
                  </a:cubicBezTo>
                  <a:close/>
                  <a:moveTo>
                    <a:pt x="209" y="51"/>
                  </a:moveTo>
                  <a:cubicBezTo>
                    <a:pt x="210" y="50"/>
                    <a:pt x="211" y="50"/>
                    <a:pt x="212" y="50"/>
                  </a:cubicBezTo>
                  <a:cubicBezTo>
                    <a:pt x="201" y="20"/>
                    <a:pt x="201" y="20"/>
                    <a:pt x="201" y="20"/>
                  </a:cubicBezTo>
                  <a:cubicBezTo>
                    <a:pt x="199" y="20"/>
                    <a:pt x="198" y="21"/>
                    <a:pt x="197" y="21"/>
                  </a:cubicBezTo>
                  <a:cubicBezTo>
                    <a:pt x="209" y="51"/>
                    <a:pt x="209" y="51"/>
                    <a:pt x="209" y="51"/>
                  </a:cubicBezTo>
                  <a:close/>
                  <a:moveTo>
                    <a:pt x="171" y="69"/>
                  </a:moveTo>
                  <a:cubicBezTo>
                    <a:pt x="172" y="68"/>
                    <a:pt x="173" y="68"/>
                    <a:pt x="174" y="67"/>
                  </a:cubicBezTo>
                  <a:cubicBezTo>
                    <a:pt x="159" y="39"/>
                    <a:pt x="159" y="39"/>
                    <a:pt x="159" y="39"/>
                  </a:cubicBezTo>
                  <a:cubicBezTo>
                    <a:pt x="158" y="40"/>
                    <a:pt x="156" y="41"/>
                    <a:pt x="155" y="41"/>
                  </a:cubicBezTo>
                  <a:cubicBezTo>
                    <a:pt x="171" y="69"/>
                    <a:pt x="171" y="69"/>
                    <a:pt x="171" y="69"/>
                  </a:cubicBezTo>
                  <a:close/>
                  <a:moveTo>
                    <a:pt x="137" y="92"/>
                  </a:moveTo>
                  <a:cubicBezTo>
                    <a:pt x="138" y="92"/>
                    <a:pt x="139" y="91"/>
                    <a:pt x="140" y="90"/>
                  </a:cubicBezTo>
                  <a:cubicBezTo>
                    <a:pt x="120" y="65"/>
                    <a:pt x="120" y="65"/>
                    <a:pt x="120" y="65"/>
                  </a:cubicBezTo>
                  <a:cubicBezTo>
                    <a:pt x="119" y="66"/>
                    <a:pt x="118" y="67"/>
                    <a:pt x="117" y="68"/>
                  </a:cubicBezTo>
                  <a:cubicBezTo>
                    <a:pt x="137" y="92"/>
                    <a:pt x="137" y="92"/>
                    <a:pt x="137" y="92"/>
                  </a:cubicBezTo>
                  <a:close/>
                  <a:moveTo>
                    <a:pt x="106" y="121"/>
                  </a:moveTo>
                  <a:cubicBezTo>
                    <a:pt x="107" y="120"/>
                    <a:pt x="108" y="119"/>
                    <a:pt x="109" y="118"/>
                  </a:cubicBezTo>
                  <a:cubicBezTo>
                    <a:pt x="86" y="96"/>
                    <a:pt x="86" y="96"/>
                    <a:pt x="86" y="96"/>
                  </a:cubicBezTo>
                  <a:cubicBezTo>
                    <a:pt x="85" y="97"/>
                    <a:pt x="84" y="98"/>
                    <a:pt x="83" y="99"/>
                  </a:cubicBezTo>
                  <a:lnTo>
                    <a:pt x="106" y="121"/>
                  </a:lnTo>
                  <a:close/>
                  <a:moveTo>
                    <a:pt x="80" y="153"/>
                  </a:moveTo>
                  <a:cubicBezTo>
                    <a:pt x="81" y="152"/>
                    <a:pt x="82" y="151"/>
                    <a:pt x="83" y="150"/>
                  </a:cubicBezTo>
                  <a:cubicBezTo>
                    <a:pt x="56" y="132"/>
                    <a:pt x="56" y="132"/>
                    <a:pt x="56" y="132"/>
                  </a:cubicBezTo>
                  <a:cubicBezTo>
                    <a:pt x="56" y="133"/>
                    <a:pt x="55" y="134"/>
                    <a:pt x="54" y="135"/>
                  </a:cubicBezTo>
                  <a:cubicBezTo>
                    <a:pt x="80" y="153"/>
                    <a:pt x="80" y="153"/>
                    <a:pt x="80" y="153"/>
                  </a:cubicBezTo>
                  <a:close/>
                  <a:moveTo>
                    <a:pt x="60" y="189"/>
                  </a:moveTo>
                  <a:cubicBezTo>
                    <a:pt x="60" y="188"/>
                    <a:pt x="61" y="187"/>
                    <a:pt x="61" y="186"/>
                  </a:cubicBezTo>
                  <a:cubicBezTo>
                    <a:pt x="33" y="172"/>
                    <a:pt x="33" y="172"/>
                    <a:pt x="33" y="172"/>
                  </a:cubicBezTo>
                  <a:cubicBezTo>
                    <a:pt x="32" y="173"/>
                    <a:pt x="31" y="174"/>
                    <a:pt x="31" y="175"/>
                  </a:cubicBezTo>
                  <a:lnTo>
                    <a:pt x="60" y="189"/>
                  </a:lnTo>
                  <a:close/>
                  <a:moveTo>
                    <a:pt x="45" y="228"/>
                  </a:moveTo>
                  <a:cubicBezTo>
                    <a:pt x="45" y="227"/>
                    <a:pt x="45" y="226"/>
                    <a:pt x="46" y="224"/>
                  </a:cubicBezTo>
                  <a:cubicBezTo>
                    <a:pt x="15" y="215"/>
                    <a:pt x="15" y="215"/>
                    <a:pt x="15" y="215"/>
                  </a:cubicBezTo>
                  <a:cubicBezTo>
                    <a:pt x="15" y="216"/>
                    <a:pt x="14" y="217"/>
                    <a:pt x="14" y="219"/>
                  </a:cubicBezTo>
                  <a:lnTo>
                    <a:pt x="45" y="228"/>
                  </a:lnTo>
                  <a:close/>
                  <a:moveTo>
                    <a:pt x="35" y="269"/>
                  </a:moveTo>
                  <a:cubicBezTo>
                    <a:pt x="36" y="267"/>
                    <a:pt x="36" y="266"/>
                    <a:pt x="36" y="265"/>
                  </a:cubicBezTo>
                  <a:cubicBezTo>
                    <a:pt x="4" y="260"/>
                    <a:pt x="4" y="260"/>
                    <a:pt x="4" y="260"/>
                  </a:cubicBezTo>
                  <a:cubicBezTo>
                    <a:pt x="4" y="261"/>
                    <a:pt x="4" y="263"/>
                    <a:pt x="4" y="264"/>
                  </a:cubicBezTo>
                  <a:cubicBezTo>
                    <a:pt x="35" y="269"/>
                    <a:pt x="35" y="269"/>
                    <a:pt x="35" y="269"/>
                  </a:cubicBezTo>
                  <a:close/>
                  <a:moveTo>
                    <a:pt x="32" y="310"/>
                  </a:moveTo>
                  <a:cubicBezTo>
                    <a:pt x="32" y="310"/>
                    <a:pt x="32" y="310"/>
                    <a:pt x="32" y="310"/>
                  </a:cubicBezTo>
                  <a:cubicBezTo>
                    <a:pt x="32" y="309"/>
                    <a:pt x="32" y="308"/>
                    <a:pt x="32" y="306"/>
                  </a:cubicBezTo>
                  <a:cubicBezTo>
                    <a:pt x="0" y="306"/>
                    <a:pt x="0" y="306"/>
                    <a:pt x="0" y="306"/>
                  </a:cubicBezTo>
                  <a:cubicBezTo>
                    <a:pt x="0" y="307"/>
                    <a:pt x="0" y="309"/>
                    <a:pt x="0" y="310"/>
                  </a:cubicBezTo>
                  <a:cubicBezTo>
                    <a:pt x="0" y="310"/>
                    <a:pt x="0" y="310"/>
                    <a:pt x="0" y="310"/>
                  </a:cubicBezTo>
                  <a:lnTo>
                    <a:pt x="32" y="310"/>
                  </a:lnTo>
                  <a:close/>
                  <a:moveTo>
                    <a:pt x="35" y="352"/>
                  </a:moveTo>
                  <a:cubicBezTo>
                    <a:pt x="35" y="350"/>
                    <a:pt x="35" y="349"/>
                    <a:pt x="35" y="348"/>
                  </a:cubicBezTo>
                  <a:cubicBezTo>
                    <a:pt x="3" y="352"/>
                    <a:pt x="3" y="352"/>
                    <a:pt x="3" y="352"/>
                  </a:cubicBezTo>
                  <a:cubicBezTo>
                    <a:pt x="3" y="354"/>
                    <a:pt x="4" y="355"/>
                    <a:pt x="4" y="356"/>
                  </a:cubicBezTo>
                  <a:cubicBezTo>
                    <a:pt x="35" y="352"/>
                    <a:pt x="35" y="352"/>
                    <a:pt x="35" y="352"/>
                  </a:cubicBezTo>
                  <a:close/>
                  <a:moveTo>
                    <a:pt x="45" y="392"/>
                  </a:moveTo>
                  <a:cubicBezTo>
                    <a:pt x="44" y="391"/>
                    <a:pt x="44" y="390"/>
                    <a:pt x="44" y="388"/>
                  </a:cubicBezTo>
                  <a:cubicBezTo>
                    <a:pt x="13" y="398"/>
                    <a:pt x="13" y="398"/>
                    <a:pt x="13" y="398"/>
                  </a:cubicBezTo>
                  <a:cubicBezTo>
                    <a:pt x="13" y="399"/>
                    <a:pt x="14" y="400"/>
                    <a:pt x="14" y="402"/>
                  </a:cubicBezTo>
                  <a:cubicBezTo>
                    <a:pt x="45" y="392"/>
                    <a:pt x="45" y="392"/>
                    <a:pt x="45" y="392"/>
                  </a:cubicBezTo>
                  <a:close/>
                  <a:moveTo>
                    <a:pt x="60" y="431"/>
                  </a:moveTo>
                  <a:cubicBezTo>
                    <a:pt x="59" y="430"/>
                    <a:pt x="59" y="429"/>
                    <a:pt x="58" y="427"/>
                  </a:cubicBezTo>
                  <a:cubicBezTo>
                    <a:pt x="29" y="441"/>
                    <a:pt x="29" y="441"/>
                    <a:pt x="29" y="441"/>
                  </a:cubicBezTo>
                  <a:cubicBezTo>
                    <a:pt x="30" y="442"/>
                    <a:pt x="31" y="443"/>
                    <a:pt x="31" y="445"/>
                  </a:cubicBezTo>
                  <a:cubicBezTo>
                    <a:pt x="60" y="431"/>
                    <a:pt x="60" y="431"/>
                    <a:pt x="60" y="431"/>
                  </a:cubicBezTo>
                  <a:close/>
                  <a:moveTo>
                    <a:pt x="81" y="467"/>
                  </a:moveTo>
                  <a:cubicBezTo>
                    <a:pt x="80" y="466"/>
                    <a:pt x="79" y="465"/>
                    <a:pt x="79" y="464"/>
                  </a:cubicBezTo>
                  <a:cubicBezTo>
                    <a:pt x="52" y="481"/>
                    <a:pt x="52" y="481"/>
                    <a:pt x="52" y="481"/>
                  </a:cubicBezTo>
                  <a:cubicBezTo>
                    <a:pt x="53" y="482"/>
                    <a:pt x="54" y="484"/>
                    <a:pt x="54" y="485"/>
                  </a:cubicBezTo>
                  <a:cubicBezTo>
                    <a:pt x="81" y="467"/>
                    <a:pt x="81" y="467"/>
                    <a:pt x="81" y="467"/>
                  </a:cubicBezTo>
                  <a:close/>
                  <a:moveTo>
                    <a:pt x="107" y="499"/>
                  </a:moveTo>
                  <a:cubicBezTo>
                    <a:pt x="106" y="498"/>
                    <a:pt x="105" y="497"/>
                    <a:pt x="104" y="496"/>
                  </a:cubicBezTo>
                  <a:cubicBezTo>
                    <a:pt x="80" y="518"/>
                    <a:pt x="80" y="518"/>
                    <a:pt x="80" y="518"/>
                  </a:cubicBezTo>
                  <a:cubicBezTo>
                    <a:pt x="81" y="519"/>
                    <a:pt x="82" y="520"/>
                    <a:pt x="83" y="521"/>
                  </a:cubicBezTo>
                  <a:cubicBezTo>
                    <a:pt x="107" y="499"/>
                    <a:pt x="107" y="499"/>
                    <a:pt x="107" y="499"/>
                  </a:cubicBezTo>
                  <a:close/>
                  <a:moveTo>
                    <a:pt x="137" y="527"/>
                  </a:moveTo>
                  <a:cubicBezTo>
                    <a:pt x="136" y="527"/>
                    <a:pt x="135" y="526"/>
                    <a:pt x="134" y="525"/>
                  </a:cubicBezTo>
                  <a:cubicBezTo>
                    <a:pt x="114" y="550"/>
                    <a:pt x="114" y="550"/>
                    <a:pt x="114" y="550"/>
                  </a:cubicBezTo>
                  <a:cubicBezTo>
                    <a:pt x="115" y="551"/>
                    <a:pt x="116" y="552"/>
                    <a:pt x="117" y="552"/>
                  </a:cubicBezTo>
                  <a:cubicBezTo>
                    <a:pt x="137" y="527"/>
                    <a:pt x="137" y="527"/>
                    <a:pt x="137" y="527"/>
                  </a:cubicBezTo>
                  <a:close/>
                  <a:moveTo>
                    <a:pt x="172" y="551"/>
                  </a:moveTo>
                  <a:cubicBezTo>
                    <a:pt x="170" y="550"/>
                    <a:pt x="169" y="550"/>
                    <a:pt x="168" y="549"/>
                  </a:cubicBezTo>
                  <a:cubicBezTo>
                    <a:pt x="152" y="576"/>
                    <a:pt x="152" y="576"/>
                    <a:pt x="152" y="576"/>
                  </a:cubicBezTo>
                  <a:cubicBezTo>
                    <a:pt x="153" y="577"/>
                    <a:pt x="154" y="578"/>
                    <a:pt x="156" y="579"/>
                  </a:cubicBezTo>
                  <a:lnTo>
                    <a:pt x="172" y="551"/>
                  </a:lnTo>
                  <a:close/>
                  <a:moveTo>
                    <a:pt x="209" y="569"/>
                  </a:moveTo>
                  <a:cubicBezTo>
                    <a:pt x="208" y="569"/>
                    <a:pt x="207" y="568"/>
                    <a:pt x="206" y="568"/>
                  </a:cubicBezTo>
                  <a:cubicBezTo>
                    <a:pt x="193" y="597"/>
                    <a:pt x="193" y="597"/>
                    <a:pt x="193" y="597"/>
                  </a:cubicBezTo>
                  <a:cubicBezTo>
                    <a:pt x="195" y="598"/>
                    <a:pt x="196" y="598"/>
                    <a:pt x="197" y="599"/>
                  </a:cubicBezTo>
                  <a:cubicBezTo>
                    <a:pt x="209" y="569"/>
                    <a:pt x="209" y="569"/>
                    <a:pt x="209" y="569"/>
                  </a:cubicBezTo>
                  <a:close/>
                  <a:moveTo>
                    <a:pt x="249" y="581"/>
                  </a:moveTo>
                  <a:cubicBezTo>
                    <a:pt x="248" y="581"/>
                    <a:pt x="246" y="581"/>
                    <a:pt x="245" y="580"/>
                  </a:cubicBezTo>
                  <a:cubicBezTo>
                    <a:pt x="238" y="611"/>
                    <a:pt x="238" y="611"/>
                    <a:pt x="238" y="611"/>
                  </a:cubicBezTo>
                  <a:cubicBezTo>
                    <a:pt x="239" y="612"/>
                    <a:pt x="240" y="612"/>
                    <a:pt x="242" y="612"/>
                  </a:cubicBezTo>
                  <a:lnTo>
                    <a:pt x="249" y="581"/>
                  </a:lnTo>
                  <a:close/>
                  <a:moveTo>
                    <a:pt x="290" y="587"/>
                  </a:moveTo>
                  <a:cubicBezTo>
                    <a:pt x="289" y="587"/>
                    <a:pt x="287" y="587"/>
                    <a:pt x="286" y="587"/>
                  </a:cubicBezTo>
                  <a:cubicBezTo>
                    <a:pt x="283" y="619"/>
                    <a:pt x="283" y="619"/>
                    <a:pt x="283" y="619"/>
                  </a:cubicBezTo>
                  <a:cubicBezTo>
                    <a:pt x="285" y="619"/>
                    <a:pt x="286" y="619"/>
                    <a:pt x="288" y="619"/>
                  </a:cubicBezTo>
                  <a:cubicBezTo>
                    <a:pt x="290" y="587"/>
                    <a:pt x="290" y="587"/>
                    <a:pt x="290" y="587"/>
                  </a:cubicBezTo>
                  <a:close/>
                  <a:moveTo>
                    <a:pt x="332" y="587"/>
                  </a:moveTo>
                  <a:cubicBezTo>
                    <a:pt x="330" y="587"/>
                    <a:pt x="329" y="587"/>
                    <a:pt x="328" y="588"/>
                  </a:cubicBezTo>
                  <a:cubicBezTo>
                    <a:pt x="330" y="619"/>
                    <a:pt x="330" y="619"/>
                    <a:pt x="330" y="619"/>
                  </a:cubicBezTo>
                  <a:cubicBezTo>
                    <a:pt x="331" y="619"/>
                    <a:pt x="332" y="619"/>
                    <a:pt x="334" y="619"/>
                  </a:cubicBezTo>
                  <a:cubicBezTo>
                    <a:pt x="332" y="587"/>
                    <a:pt x="332" y="587"/>
                    <a:pt x="332" y="587"/>
                  </a:cubicBezTo>
                  <a:close/>
                  <a:moveTo>
                    <a:pt x="373" y="581"/>
                  </a:moveTo>
                  <a:cubicBezTo>
                    <a:pt x="371" y="581"/>
                    <a:pt x="370" y="582"/>
                    <a:pt x="369" y="582"/>
                  </a:cubicBezTo>
                  <a:cubicBezTo>
                    <a:pt x="376" y="613"/>
                    <a:pt x="376" y="613"/>
                    <a:pt x="376" y="613"/>
                  </a:cubicBezTo>
                  <a:cubicBezTo>
                    <a:pt x="377" y="613"/>
                    <a:pt x="378" y="613"/>
                    <a:pt x="380" y="612"/>
                  </a:cubicBezTo>
                  <a:cubicBezTo>
                    <a:pt x="373" y="581"/>
                    <a:pt x="373" y="581"/>
                    <a:pt x="373" y="581"/>
                  </a:cubicBezTo>
                  <a:close/>
                  <a:moveTo>
                    <a:pt x="412" y="569"/>
                  </a:moveTo>
                  <a:cubicBezTo>
                    <a:pt x="411" y="569"/>
                    <a:pt x="410" y="570"/>
                    <a:pt x="409" y="570"/>
                  </a:cubicBezTo>
                  <a:cubicBezTo>
                    <a:pt x="420" y="600"/>
                    <a:pt x="420" y="600"/>
                    <a:pt x="420" y="600"/>
                  </a:cubicBezTo>
                  <a:cubicBezTo>
                    <a:pt x="421" y="600"/>
                    <a:pt x="423" y="599"/>
                    <a:pt x="424" y="599"/>
                  </a:cubicBezTo>
                  <a:cubicBezTo>
                    <a:pt x="412" y="569"/>
                    <a:pt x="412" y="569"/>
                    <a:pt x="412" y="569"/>
                  </a:cubicBezTo>
                  <a:close/>
                  <a:moveTo>
                    <a:pt x="450" y="551"/>
                  </a:moveTo>
                  <a:cubicBezTo>
                    <a:pt x="449" y="551"/>
                    <a:pt x="448" y="552"/>
                    <a:pt x="446" y="553"/>
                  </a:cubicBezTo>
                  <a:cubicBezTo>
                    <a:pt x="462" y="581"/>
                    <a:pt x="462" y="581"/>
                    <a:pt x="462" y="581"/>
                  </a:cubicBezTo>
                  <a:cubicBezTo>
                    <a:pt x="463" y="580"/>
                    <a:pt x="465" y="579"/>
                    <a:pt x="466" y="579"/>
                  </a:cubicBezTo>
                  <a:lnTo>
                    <a:pt x="450" y="551"/>
                  </a:lnTo>
                  <a:close/>
                  <a:moveTo>
                    <a:pt x="484" y="527"/>
                  </a:moveTo>
                  <a:cubicBezTo>
                    <a:pt x="483" y="528"/>
                    <a:pt x="482" y="529"/>
                    <a:pt x="481" y="530"/>
                  </a:cubicBezTo>
                  <a:cubicBezTo>
                    <a:pt x="501" y="555"/>
                    <a:pt x="501" y="555"/>
                    <a:pt x="501" y="555"/>
                  </a:cubicBezTo>
                  <a:cubicBezTo>
                    <a:pt x="502" y="554"/>
                    <a:pt x="503" y="553"/>
                    <a:pt x="504" y="552"/>
                  </a:cubicBezTo>
                  <a:cubicBezTo>
                    <a:pt x="484" y="527"/>
                    <a:pt x="484" y="527"/>
                    <a:pt x="484" y="527"/>
                  </a:cubicBezTo>
                  <a:close/>
                  <a:moveTo>
                    <a:pt x="515" y="499"/>
                  </a:moveTo>
                  <a:cubicBezTo>
                    <a:pt x="514" y="500"/>
                    <a:pt x="513" y="501"/>
                    <a:pt x="512" y="502"/>
                  </a:cubicBezTo>
                  <a:cubicBezTo>
                    <a:pt x="535" y="524"/>
                    <a:pt x="535" y="524"/>
                    <a:pt x="535" y="524"/>
                  </a:cubicBezTo>
                  <a:cubicBezTo>
                    <a:pt x="536" y="523"/>
                    <a:pt x="537" y="522"/>
                    <a:pt x="538" y="521"/>
                  </a:cubicBezTo>
                  <a:lnTo>
                    <a:pt x="515" y="499"/>
                  </a:lnTo>
                  <a:close/>
                  <a:moveTo>
                    <a:pt x="540" y="467"/>
                  </a:moveTo>
                  <a:cubicBezTo>
                    <a:pt x="540" y="468"/>
                    <a:pt x="539" y="469"/>
                    <a:pt x="538" y="470"/>
                  </a:cubicBezTo>
                  <a:cubicBezTo>
                    <a:pt x="564" y="488"/>
                    <a:pt x="564" y="488"/>
                    <a:pt x="564" y="488"/>
                  </a:cubicBezTo>
                  <a:cubicBezTo>
                    <a:pt x="565" y="487"/>
                    <a:pt x="566" y="486"/>
                    <a:pt x="567" y="485"/>
                  </a:cubicBezTo>
                  <a:cubicBezTo>
                    <a:pt x="540" y="467"/>
                    <a:pt x="540" y="467"/>
                    <a:pt x="540" y="467"/>
                  </a:cubicBezTo>
                  <a:close/>
                  <a:moveTo>
                    <a:pt x="561" y="431"/>
                  </a:moveTo>
                  <a:cubicBezTo>
                    <a:pt x="561" y="432"/>
                    <a:pt x="560" y="433"/>
                    <a:pt x="560" y="434"/>
                  </a:cubicBezTo>
                  <a:cubicBezTo>
                    <a:pt x="588" y="448"/>
                    <a:pt x="588" y="448"/>
                    <a:pt x="588" y="448"/>
                  </a:cubicBezTo>
                  <a:cubicBezTo>
                    <a:pt x="589" y="447"/>
                    <a:pt x="590" y="446"/>
                    <a:pt x="590" y="444"/>
                  </a:cubicBezTo>
                  <a:lnTo>
                    <a:pt x="561" y="431"/>
                  </a:lnTo>
                  <a:close/>
                  <a:moveTo>
                    <a:pt x="577" y="392"/>
                  </a:moveTo>
                  <a:cubicBezTo>
                    <a:pt x="576" y="393"/>
                    <a:pt x="576" y="394"/>
                    <a:pt x="575" y="395"/>
                  </a:cubicBezTo>
                  <a:cubicBezTo>
                    <a:pt x="606" y="405"/>
                    <a:pt x="606" y="405"/>
                    <a:pt x="606" y="405"/>
                  </a:cubicBezTo>
                  <a:cubicBezTo>
                    <a:pt x="606" y="404"/>
                    <a:pt x="607" y="403"/>
                    <a:pt x="607" y="401"/>
                  </a:cubicBezTo>
                  <a:cubicBezTo>
                    <a:pt x="577" y="392"/>
                    <a:pt x="577" y="392"/>
                    <a:pt x="577" y="392"/>
                  </a:cubicBezTo>
                  <a:close/>
                  <a:moveTo>
                    <a:pt x="586" y="351"/>
                  </a:moveTo>
                  <a:cubicBezTo>
                    <a:pt x="586" y="353"/>
                    <a:pt x="585" y="354"/>
                    <a:pt x="585" y="355"/>
                  </a:cubicBezTo>
                  <a:cubicBezTo>
                    <a:pt x="617" y="360"/>
                    <a:pt x="617" y="360"/>
                    <a:pt x="617" y="360"/>
                  </a:cubicBezTo>
                  <a:cubicBezTo>
                    <a:pt x="617" y="359"/>
                    <a:pt x="617" y="357"/>
                    <a:pt x="617" y="356"/>
                  </a:cubicBezTo>
                  <a:cubicBezTo>
                    <a:pt x="586" y="351"/>
                    <a:pt x="586" y="351"/>
                    <a:pt x="586" y="3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7" name="Freeform 24"/>
            <p:cNvSpPr>
              <a:spLocks noEditPoints="1"/>
            </p:cNvSpPr>
            <p:nvPr/>
          </p:nvSpPr>
          <p:spPr bwMode="auto">
            <a:xfrm>
              <a:off x="5129213" y="2457450"/>
              <a:ext cx="1933575" cy="1949450"/>
            </a:xfrm>
            <a:custGeom>
              <a:avLst/>
              <a:gdLst>
                <a:gd name="T0" fmla="*/ 588 w 605"/>
                <a:gd name="T1" fmla="*/ 282 h 604"/>
                <a:gd name="T2" fmla="*/ 586 w 605"/>
                <a:gd name="T3" fmla="*/ 259 h 604"/>
                <a:gd name="T4" fmla="*/ 582 w 605"/>
                <a:gd name="T5" fmla="*/ 238 h 604"/>
                <a:gd name="T6" fmla="*/ 584 w 605"/>
                <a:gd name="T7" fmla="*/ 191 h 604"/>
                <a:gd name="T8" fmla="*/ 575 w 605"/>
                <a:gd name="T9" fmla="*/ 170 h 604"/>
                <a:gd name="T10" fmla="*/ 540 w 605"/>
                <a:gd name="T11" fmla="*/ 142 h 604"/>
                <a:gd name="T12" fmla="*/ 526 w 605"/>
                <a:gd name="T13" fmla="*/ 123 h 604"/>
                <a:gd name="T14" fmla="*/ 512 w 605"/>
                <a:gd name="T15" fmla="*/ 107 h 604"/>
                <a:gd name="T16" fmla="*/ 491 w 605"/>
                <a:gd name="T17" fmla="*/ 65 h 604"/>
                <a:gd name="T18" fmla="*/ 472 w 605"/>
                <a:gd name="T19" fmla="*/ 52 h 604"/>
                <a:gd name="T20" fmla="*/ 428 w 605"/>
                <a:gd name="T21" fmla="*/ 45 h 604"/>
                <a:gd name="T22" fmla="*/ 407 w 605"/>
                <a:gd name="T23" fmla="*/ 35 h 604"/>
                <a:gd name="T24" fmla="*/ 386 w 605"/>
                <a:gd name="T25" fmla="*/ 28 h 604"/>
                <a:gd name="T26" fmla="*/ 347 w 605"/>
                <a:gd name="T27" fmla="*/ 3 h 604"/>
                <a:gd name="T28" fmla="*/ 325 w 605"/>
                <a:gd name="T29" fmla="*/ 0 h 604"/>
                <a:gd name="T30" fmla="*/ 302 w 605"/>
                <a:gd name="T31" fmla="*/ 16 h 604"/>
                <a:gd name="T32" fmla="*/ 257 w 605"/>
                <a:gd name="T33" fmla="*/ 3 h 604"/>
                <a:gd name="T34" fmla="*/ 235 w 605"/>
                <a:gd name="T35" fmla="*/ 7 h 604"/>
                <a:gd name="T36" fmla="*/ 199 w 605"/>
                <a:gd name="T37" fmla="*/ 35 h 604"/>
                <a:gd name="T38" fmla="*/ 178 w 605"/>
                <a:gd name="T39" fmla="*/ 44 h 604"/>
                <a:gd name="T40" fmla="*/ 159 w 605"/>
                <a:gd name="T41" fmla="*/ 54 h 604"/>
                <a:gd name="T42" fmla="*/ 114 w 605"/>
                <a:gd name="T43" fmla="*/ 66 h 604"/>
                <a:gd name="T44" fmla="*/ 97 w 605"/>
                <a:gd name="T45" fmla="*/ 80 h 604"/>
                <a:gd name="T46" fmla="*/ 80 w 605"/>
                <a:gd name="T47" fmla="*/ 122 h 604"/>
                <a:gd name="T48" fmla="*/ 66 w 605"/>
                <a:gd name="T49" fmla="*/ 141 h 604"/>
                <a:gd name="T50" fmla="*/ 54 w 605"/>
                <a:gd name="T51" fmla="*/ 159 h 604"/>
                <a:gd name="T52" fmla="*/ 21 w 605"/>
                <a:gd name="T53" fmla="*/ 192 h 604"/>
                <a:gd name="T54" fmla="*/ 14 w 605"/>
                <a:gd name="T55" fmla="*/ 213 h 604"/>
                <a:gd name="T56" fmla="*/ 20 w 605"/>
                <a:gd name="T57" fmla="*/ 258 h 604"/>
                <a:gd name="T58" fmla="*/ 17 w 605"/>
                <a:gd name="T59" fmla="*/ 281 h 604"/>
                <a:gd name="T60" fmla="*/ 0 w 605"/>
                <a:gd name="T61" fmla="*/ 302 h 604"/>
                <a:gd name="T62" fmla="*/ 19 w 605"/>
                <a:gd name="T63" fmla="*/ 343 h 604"/>
                <a:gd name="T64" fmla="*/ 24 w 605"/>
                <a:gd name="T65" fmla="*/ 366 h 604"/>
                <a:gd name="T66" fmla="*/ 29 w 605"/>
                <a:gd name="T67" fmla="*/ 386 h 604"/>
                <a:gd name="T68" fmla="*/ 30 w 605"/>
                <a:gd name="T69" fmla="*/ 433 h 604"/>
                <a:gd name="T70" fmla="*/ 41 w 605"/>
                <a:gd name="T71" fmla="*/ 453 h 604"/>
                <a:gd name="T72" fmla="*/ 78 w 605"/>
                <a:gd name="T73" fmla="*/ 479 h 604"/>
                <a:gd name="T74" fmla="*/ 93 w 605"/>
                <a:gd name="T75" fmla="*/ 497 h 604"/>
                <a:gd name="T76" fmla="*/ 108 w 605"/>
                <a:gd name="T77" fmla="*/ 512 h 604"/>
                <a:gd name="T78" fmla="*/ 132 w 605"/>
                <a:gd name="T79" fmla="*/ 552 h 604"/>
                <a:gd name="T80" fmla="*/ 152 w 605"/>
                <a:gd name="T81" fmla="*/ 564 h 604"/>
                <a:gd name="T82" fmla="*/ 198 w 605"/>
                <a:gd name="T83" fmla="*/ 568 h 604"/>
                <a:gd name="T84" fmla="*/ 218 w 605"/>
                <a:gd name="T85" fmla="*/ 575 h 604"/>
                <a:gd name="T86" fmla="*/ 236 w 605"/>
                <a:gd name="T87" fmla="*/ 597 h 604"/>
                <a:gd name="T88" fmla="*/ 278 w 605"/>
                <a:gd name="T89" fmla="*/ 603 h 604"/>
                <a:gd name="T90" fmla="*/ 303 w 605"/>
                <a:gd name="T91" fmla="*/ 588 h 604"/>
                <a:gd name="T92" fmla="*/ 325 w 605"/>
                <a:gd name="T93" fmla="*/ 603 h 604"/>
                <a:gd name="T94" fmla="*/ 368 w 605"/>
                <a:gd name="T95" fmla="*/ 597 h 604"/>
                <a:gd name="T96" fmla="*/ 387 w 605"/>
                <a:gd name="T97" fmla="*/ 575 h 604"/>
                <a:gd name="T98" fmla="*/ 427 w 605"/>
                <a:gd name="T99" fmla="*/ 560 h 604"/>
                <a:gd name="T100" fmla="*/ 446 w 605"/>
                <a:gd name="T101" fmla="*/ 550 h 604"/>
                <a:gd name="T102" fmla="*/ 473 w 605"/>
                <a:gd name="T103" fmla="*/ 552 h 604"/>
                <a:gd name="T104" fmla="*/ 507 w 605"/>
                <a:gd name="T105" fmla="*/ 525 h 604"/>
                <a:gd name="T106" fmla="*/ 512 w 605"/>
                <a:gd name="T107" fmla="*/ 497 h 604"/>
                <a:gd name="T108" fmla="*/ 539 w 605"/>
                <a:gd name="T109" fmla="*/ 463 h 604"/>
                <a:gd name="T110" fmla="*/ 550 w 605"/>
                <a:gd name="T111" fmla="*/ 445 h 604"/>
                <a:gd name="T112" fmla="*/ 575 w 605"/>
                <a:gd name="T113" fmla="*/ 433 h 604"/>
                <a:gd name="T114" fmla="*/ 591 w 605"/>
                <a:gd name="T115" fmla="*/ 393 h 604"/>
                <a:gd name="T116" fmla="*/ 582 w 605"/>
                <a:gd name="T117" fmla="*/ 366 h 604"/>
                <a:gd name="T118" fmla="*/ 586 w 605"/>
                <a:gd name="T119" fmla="*/ 34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605" h="604">
                  <a:moveTo>
                    <a:pt x="589" y="301"/>
                  </a:moveTo>
                  <a:cubicBezTo>
                    <a:pt x="589" y="302"/>
                    <a:pt x="589" y="302"/>
                    <a:pt x="589" y="302"/>
                  </a:cubicBezTo>
                  <a:cubicBezTo>
                    <a:pt x="589" y="302"/>
                    <a:pt x="589" y="303"/>
                    <a:pt x="589" y="304"/>
                  </a:cubicBezTo>
                  <a:cubicBezTo>
                    <a:pt x="605" y="304"/>
                    <a:pt x="605" y="304"/>
                    <a:pt x="605" y="304"/>
                  </a:cubicBezTo>
                  <a:cubicBezTo>
                    <a:pt x="605" y="303"/>
                    <a:pt x="605" y="303"/>
                    <a:pt x="605" y="302"/>
                  </a:cubicBezTo>
                  <a:cubicBezTo>
                    <a:pt x="605" y="301"/>
                    <a:pt x="605" y="301"/>
                    <a:pt x="605" y="301"/>
                  </a:cubicBezTo>
                  <a:cubicBezTo>
                    <a:pt x="589" y="301"/>
                    <a:pt x="589" y="301"/>
                    <a:pt x="589" y="301"/>
                  </a:cubicBezTo>
                  <a:close/>
                  <a:moveTo>
                    <a:pt x="589" y="301"/>
                  </a:moveTo>
                  <a:cubicBezTo>
                    <a:pt x="589" y="301"/>
                    <a:pt x="589" y="301"/>
                    <a:pt x="589" y="301"/>
                  </a:cubicBezTo>
                  <a:cubicBezTo>
                    <a:pt x="605" y="301"/>
                    <a:pt x="605" y="301"/>
                    <a:pt x="605" y="301"/>
                  </a:cubicBezTo>
                  <a:cubicBezTo>
                    <a:pt x="605" y="301"/>
                    <a:pt x="605" y="301"/>
                    <a:pt x="605" y="301"/>
                  </a:cubicBezTo>
                  <a:cubicBezTo>
                    <a:pt x="589" y="301"/>
                    <a:pt x="589" y="301"/>
                    <a:pt x="589" y="301"/>
                  </a:cubicBezTo>
                  <a:close/>
                  <a:moveTo>
                    <a:pt x="588" y="280"/>
                  </a:moveTo>
                  <a:cubicBezTo>
                    <a:pt x="588" y="281"/>
                    <a:pt x="588" y="281"/>
                    <a:pt x="588" y="282"/>
                  </a:cubicBezTo>
                  <a:cubicBezTo>
                    <a:pt x="604" y="281"/>
                    <a:pt x="604" y="281"/>
                    <a:pt x="604" y="281"/>
                  </a:cubicBezTo>
                  <a:cubicBezTo>
                    <a:pt x="604" y="280"/>
                    <a:pt x="604" y="279"/>
                    <a:pt x="604" y="279"/>
                  </a:cubicBezTo>
                  <a:cubicBezTo>
                    <a:pt x="588" y="280"/>
                    <a:pt x="588" y="280"/>
                    <a:pt x="588" y="280"/>
                  </a:cubicBezTo>
                  <a:close/>
                  <a:moveTo>
                    <a:pt x="588" y="280"/>
                  </a:moveTo>
                  <a:cubicBezTo>
                    <a:pt x="588" y="280"/>
                    <a:pt x="588" y="280"/>
                    <a:pt x="588" y="280"/>
                  </a:cubicBezTo>
                  <a:cubicBezTo>
                    <a:pt x="604" y="279"/>
                    <a:pt x="604" y="279"/>
                    <a:pt x="604" y="279"/>
                  </a:cubicBezTo>
                  <a:cubicBezTo>
                    <a:pt x="604" y="279"/>
                    <a:pt x="604" y="279"/>
                    <a:pt x="604" y="279"/>
                  </a:cubicBezTo>
                  <a:cubicBezTo>
                    <a:pt x="588" y="280"/>
                    <a:pt x="588" y="280"/>
                    <a:pt x="588" y="280"/>
                  </a:cubicBezTo>
                  <a:close/>
                  <a:moveTo>
                    <a:pt x="586" y="259"/>
                  </a:moveTo>
                  <a:cubicBezTo>
                    <a:pt x="586" y="259"/>
                    <a:pt x="586" y="260"/>
                    <a:pt x="586" y="261"/>
                  </a:cubicBezTo>
                  <a:cubicBezTo>
                    <a:pt x="602" y="258"/>
                    <a:pt x="602" y="258"/>
                    <a:pt x="602" y="258"/>
                  </a:cubicBezTo>
                  <a:cubicBezTo>
                    <a:pt x="602" y="258"/>
                    <a:pt x="601" y="257"/>
                    <a:pt x="601" y="256"/>
                  </a:cubicBezTo>
                  <a:cubicBezTo>
                    <a:pt x="586" y="259"/>
                    <a:pt x="586" y="259"/>
                    <a:pt x="586" y="259"/>
                  </a:cubicBezTo>
                  <a:close/>
                  <a:moveTo>
                    <a:pt x="586" y="259"/>
                  </a:moveTo>
                  <a:cubicBezTo>
                    <a:pt x="586" y="259"/>
                    <a:pt x="586" y="259"/>
                    <a:pt x="586" y="259"/>
                  </a:cubicBezTo>
                  <a:cubicBezTo>
                    <a:pt x="601" y="256"/>
                    <a:pt x="601" y="256"/>
                    <a:pt x="601" y="256"/>
                  </a:cubicBezTo>
                  <a:cubicBezTo>
                    <a:pt x="601" y="256"/>
                    <a:pt x="601" y="256"/>
                    <a:pt x="601" y="256"/>
                  </a:cubicBezTo>
                  <a:cubicBezTo>
                    <a:pt x="586" y="259"/>
                    <a:pt x="586" y="259"/>
                    <a:pt x="586" y="259"/>
                  </a:cubicBezTo>
                  <a:close/>
                  <a:moveTo>
                    <a:pt x="582" y="238"/>
                  </a:moveTo>
                  <a:cubicBezTo>
                    <a:pt x="582" y="238"/>
                    <a:pt x="582" y="239"/>
                    <a:pt x="582" y="240"/>
                  </a:cubicBezTo>
                  <a:cubicBezTo>
                    <a:pt x="598" y="236"/>
                    <a:pt x="598" y="236"/>
                    <a:pt x="598" y="236"/>
                  </a:cubicBezTo>
                  <a:cubicBezTo>
                    <a:pt x="597" y="235"/>
                    <a:pt x="597" y="235"/>
                    <a:pt x="597" y="234"/>
                  </a:cubicBezTo>
                  <a:cubicBezTo>
                    <a:pt x="582" y="238"/>
                    <a:pt x="582" y="238"/>
                    <a:pt x="582" y="238"/>
                  </a:cubicBezTo>
                  <a:close/>
                  <a:moveTo>
                    <a:pt x="582" y="238"/>
                  </a:moveTo>
                  <a:cubicBezTo>
                    <a:pt x="582" y="238"/>
                    <a:pt x="582" y="238"/>
                    <a:pt x="582" y="238"/>
                  </a:cubicBezTo>
                  <a:cubicBezTo>
                    <a:pt x="597" y="234"/>
                    <a:pt x="597" y="234"/>
                    <a:pt x="597" y="234"/>
                  </a:cubicBezTo>
                  <a:cubicBezTo>
                    <a:pt x="597" y="234"/>
                    <a:pt x="597" y="234"/>
                    <a:pt x="597" y="234"/>
                  </a:cubicBezTo>
                  <a:cubicBezTo>
                    <a:pt x="582" y="238"/>
                    <a:pt x="582" y="238"/>
                    <a:pt x="582" y="238"/>
                  </a:cubicBezTo>
                  <a:close/>
                  <a:moveTo>
                    <a:pt x="576" y="217"/>
                  </a:moveTo>
                  <a:cubicBezTo>
                    <a:pt x="576" y="218"/>
                    <a:pt x="576" y="218"/>
                    <a:pt x="577" y="219"/>
                  </a:cubicBezTo>
                  <a:cubicBezTo>
                    <a:pt x="592" y="214"/>
                    <a:pt x="592" y="214"/>
                    <a:pt x="592" y="214"/>
                  </a:cubicBezTo>
                  <a:cubicBezTo>
                    <a:pt x="592" y="214"/>
                    <a:pt x="591" y="213"/>
                    <a:pt x="591" y="212"/>
                  </a:cubicBezTo>
                  <a:cubicBezTo>
                    <a:pt x="576" y="217"/>
                    <a:pt x="576" y="217"/>
                    <a:pt x="576" y="217"/>
                  </a:cubicBezTo>
                  <a:close/>
                  <a:moveTo>
                    <a:pt x="576" y="217"/>
                  </a:moveTo>
                  <a:cubicBezTo>
                    <a:pt x="576" y="217"/>
                    <a:pt x="576" y="217"/>
                    <a:pt x="576" y="217"/>
                  </a:cubicBezTo>
                  <a:cubicBezTo>
                    <a:pt x="591" y="212"/>
                    <a:pt x="591" y="212"/>
                    <a:pt x="591" y="212"/>
                  </a:cubicBezTo>
                  <a:cubicBezTo>
                    <a:pt x="591" y="212"/>
                    <a:pt x="591" y="212"/>
                    <a:pt x="591" y="212"/>
                  </a:cubicBezTo>
                  <a:cubicBezTo>
                    <a:pt x="576" y="217"/>
                    <a:pt x="576" y="217"/>
                    <a:pt x="576" y="217"/>
                  </a:cubicBezTo>
                  <a:close/>
                  <a:moveTo>
                    <a:pt x="569" y="197"/>
                  </a:moveTo>
                  <a:cubicBezTo>
                    <a:pt x="569" y="197"/>
                    <a:pt x="569" y="198"/>
                    <a:pt x="570" y="199"/>
                  </a:cubicBezTo>
                  <a:cubicBezTo>
                    <a:pt x="585" y="193"/>
                    <a:pt x="585" y="193"/>
                    <a:pt x="585" y="193"/>
                  </a:cubicBezTo>
                  <a:cubicBezTo>
                    <a:pt x="584" y="192"/>
                    <a:pt x="584" y="192"/>
                    <a:pt x="584" y="191"/>
                  </a:cubicBezTo>
                  <a:cubicBezTo>
                    <a:pt x="569" y="197"/>
                    <a:pt x="569" y="197"/>
                    <a:pt x="569" y="197"/>
                  </a:cubicBezTo>
                  <a:close/>
                  <a:moveTo>
                    <a:pt x="569" y="197"/>
                  </a:moveTo>
                  <a:cubicBezTo>
                    <a:pt x="569" y="197"/>
                    <a:pt x="569" y="197"/>
                    <a:pt x="569" y="197"/>
                  </a:cubicBezTo>
                  <a:cubicBezTo>
                    <a:pt x="584" y="191"/>
                    <a:pt x="584" y="191"/>
                    <a:pt x="584" y="191"/>
                  </a:cubicBezTo>
                  <a:cubicBezTo>
                    <a:pt x="584" y="191"/>
                    <a:pt x="584" y="191"/>
                    <a:pt x="584" y="191"/>
                  </a:cubicBezTo>
                  <a:cubicBezTo>
                    <a:pt x="569" y="197"/>
                    <a:pt x="569" y="197"/>
                    <a:pt x="569" y="197"/>
                  </a:cubicBezTo>
                  <a:close/>
                  <a:moveTo>
                    <a:pt x="560" y="177"/>
                  </a:moveTo>
                  <a:cubicBezTo>
                    <a:pt x="561" y="178"/>
                    <a:pt x="561" y="178"/>
                    <a:pt x="561" y="179"/>
                  </a:cubicBezTo>
                  <a:cubicBezTo>
                    <a:pt x="576" y="172"/>
                    <a:pt x="576" y="172"/>
                    <a:pt x="576" y="172"/>
                  </a:cubicBezTo>
                  <a:cubicBezTo>
                    <a:pt x="575" y="171"/>
                    <a:pt x="575" y="171"/>
                    <a:pt x="575" y="170"/>
                  </a:cubicBezTo>
                  <a:cubicBezTo>
                    <a:pt x="560" y="177"/>
                    <a:pt x="560" y="177"/>
                    <a:pt x="560" y="177"/>
                  </a:cubicBezTo>
                  <a:close/>
                  <a:moveTo>
                    <a:pt x="560" y="177"/>
                  </a:moveTo>
                  <a:cubicBezTo>
                    <a:pt x="560" y="177"/>
                    <a:pt x="560" y="177"/>
                    <a:pt x="560" y="177"/>
                  </a:cubicBezTo>
                  <a:cubicBezTo>
                    <a:pt x="575" y="170"/>
                    <a:pt x="575" y="170"/>
                    <a:pt x="575" y="170"/>
                  </a:cubicBezTo>
                  <a:cubicBezTo>
                    <a:pt x="575" y="170"/>
                    <a:pt x="575" y="170"/>
                    <a:pt x="575" y="170"/>
                  </a:cubicBezTo>
                  <a:cubicBezTo>
                    <a:pt x="560" y="177"/>
                    <a:pt x="560" y="177"/>
                    <a:pt x="560" y="177"/>
                  </a:cubicBezTo>
                  <a:close/>
                  <a:moveTo>
                    <a:pt x="550" y="158"/>
                  </a:moveTo>
                  <a:cubicBezTo>
                    <a:pt x="551" y="159"/>
                    <a:pt x="551" y="159"/>
                    <a:pt x="551" y="160"/>
                  </a:cubicBezTo>
                  <a:cubicBezTo>
                    <a:pt x="565" y="152"/>
                    <a:pt x="565" y="152"/>
                    <a:pt x="565" y="152"/>
                  </a:cubicBezTo>
                  <a:cubicBezTo>
                    <a:pt x="565" y="151"/>
                    <a:pt x="564" y="151"/>
                    <a:pt x="564" y="150"/>
                  </a:cubicBezTo>
                  <a:lnTo>
                    <a:pt x="550" y="158"/>
                  </a:lnTo>
                  <a:close/>
                  <a:moveTo>
                    <a:pt x="550" y="158"/>
                  </a:moveTo>
                  <a:cubicBezTo>
                    <a:pt x="550" y="158"/>
                    <a:pt x="550" y="158"/>
                    <a:pt x="550" y="158"/>
                  </a:cubicBezTo>
                  <a:cubicBezTo>
                    <a:pt x="564" y="150"/>
                    <a:pt x="564" y="150"/>
                    <a:pt x="564" y="150"/>
                  </a:cubicBezTo>
                  <a:cubicBezTo>
                    <a:pt x="564" y="150"/>
                    <a:pt x="564" y="150"/>
                    <a:pt x="564" y="150"/>
                  </a:cubicBezTo>
                  <a:cubicBezTo>
                    <a:pt x="550" y="158"/>
                    <a:pt x="550" y="158"/>
                    <a:pt x="550" y="158"/>
                  </a:cubicBezTo>
                  <a:close/>
                  <a:moveTo>
                    <a:pt x="539" y="140"/>
                  </a:moveTo>
                  <a:cubicBezTo>
                    <a:pt x="539" y="141"/>
                    <a:pt x="540" y="141"/>
                    <a:pt x="540" y="142"/>
                  </a:cubicBezTo>
                  <a:cubicBezTo>
                    <a:pt x="553" y="133"/>
                    <a:pt x="553" y="133"/>
                    <a:pt x="553" y="133"/>
                  </a:cubicBezTo>
                  <a:cubicBezTo>
                    <a:pt x="553" y="132"/>
                    <a:pt x="552" y="132"/>
                    <a:pt x="552" y="131"/>
                  </a:cubicBezTo>
                  <a:cubicBezTo>
                    <a:pt x="539" y="140"/>
                    <a:pt x="539" y="140"/>
                    <a:pt x="539" y="140"/>
                  </a:cubicBezTo>
                  <a:close/>
                  <a:moveTo>
                    <a:pt x="539" y="140"/>
                  </a:moveTo>
                  <a:cubicBezTo>
                    <a:pt x="539" y="140"/>
                    <a:pt x="539" y="140"/>
                    <a:pt x="539" y="140"/>
                  </a:cubicBezTo>
                  <a:cubicBezTo>
                    <a:pt x="552" y="131"/>
                    <a:pt x="552" y="131"/>
                    <a:pt x="552" y="131"/>
                  </a:cubicBezTo>
                  <a:cubicBezTo>
                    <a:pt x="552" y="131"/>
                    <a:pt x="552" y="131"/>
                    <a:pt x="552" y="131"/>
                  </a:cubicBezTo>
                  <a:cubicBezTo>
                    <a:pt x="539" y="140"/>
                    <a:pt x="539" y="140"/>
                    <a:pt x="539" y="140"/>
                  </a:cubicBezTo>
                  <a:close/>
                  <a:moveTo>
                    <a:pt x="526" y="123"/>
                  </a:moveTo>
                  <a:cubicBezTo>
                    <a:pt x="527" y="124"/>
                    <a:pt x="527" y="124"/>
                    <a:pt x="527" y="125"/>
                  </a:cubicBezTo>
                  <a:cubicBezTo>
                    <a:pt x="540" y="115"/>
                    <a:pt x="540" y="115"/>
                    <a:pt x="540" y="115"/>
                  </a:cubicBezTo>
                  <a:cubicBezTo>
                    <a:pt x="539" y="114"/>
                    <a:pt x="539" y="114"/>
                    <a:pt x="539" y="113"/>
                  </a:cubicBezTo>
                  <a:cubicBezTo>
                    <a:pt x="526" y="123"/>
                    <a:pt x="526" y="123"/>
                    <a:pt x="526" y="123"/>
                  </a:cubicBezTo>
                  <a:close/>
                  <a:moveTo>
                    <a:pt x="526" y="123"/>
                  </a:moveTo>
                  <a:cubicBezTo>
                    <a:pt x="526" y="123"/>
                    <a:pt x="526" y="123"/>
                    <a:pt x="526" y="123"/>
                  </a:cubicBezTo>
                  <a:cubicBezTo>
                    <a:pt x="539" y="113"/>
                    <a:pt x="539" y="113"/>
                    <a:pt x="539" y="113"/>
                  </a:cubicBezTo>
                  <a:cubicBezTo>
                    <a:pt x="539" y="113"/>
                    <a:pt x="539" y="113"/>
                    <a:pt x="539" y="113"/>
                  </a:cubicBezTo>
                  <a:cubicBezTo>
                    <a:pt x="526" y="123"/>
                    <a:pt x="526" y="123"/>
                    <a:pt x="526" y="123"/>
                  </a:cubicBezTo>
                  <a:close/>
                  <a:moveTo>
                    <a:pt x="512" y="107"/>
                  </a:moveTo>
                  <a:cubicBezTo>
                    <a:pt x="513" y="107"/>
                    <a:pt x="513" y="108"/>
                    <a:pt x="513" y="108"/>
                  </a:cubicBezTo>
                  <a:cubicBezTo>
                    <a:pt x="525" y="97"/>
                    <a:pt x="525" y="97"/>
                    <a:pt x="525" y="97"/>
                  </a:cubicBezTo>
                  <a:cubicBezTo>
                    <a:pt x="525" y="97"/>
                    <a:pt x="524" y="96"/>
                    <a:pt x="524" y="96"/>
                  </a:cubicBezTo>
                  <a:cubicBezTo>
                    <a:pt x="512" y="107"/>
                    <a:pt x="512" y="107"/>
                    <a:pt x="512" y="107"/>
                  </a:cubicBezTo>
                  <a:close/>
                  <a:moveTo>
                    <a:pt x="512" y="107"/>
                  </a:moveTo>
                  <a:cubicBezTo>
                    <a:pt x="512" y="107"/>
                    <a:pt x="512" y="107"/>
                    <a:pt x="512" y="107"/>
                  </a:cubicBezTo>
                  <a:cubicBezTo>
                    <a:pt x="524" y="96"/>
                    <a:pt x="524" y="96"/>
                    <a:pt x="524" y="96"/>
                  </a:cubicBezTo>
                  <a:cubicBezTo>
                    <a:pt x="524" y="96"/>
                    <a:pt x="524" y="96"/>
                    <a:pt x="524" y="96"/>
                  </a:cubicBezTo>
                  <a:cubicBezTo>
                    <a:pt x="512" y="107"/>
                    <a:pt x="512" y="107"/>
                    <a:pt x="512" y="107"/>
                  </a:cubicBezTo>
                  <a:close/>
                  <a:moveTo>
                    <a:pt x="497" y="92"/>
                  </a:moveTo>
                  <a:cubicBezTo>
                    <a:pt x="497" y="92"/>
                    <a:pt x="498" y="93"/>
                    <a:pt x="498" y="93"/>
                  </a:cubicBezTo>
                  <a:cubicBezTo>
                    <a:pt x="509" y="81"/>
                    <a:pt x="509" y="81"/>
                    <a:pt x="509" y="81"/>
                  </a:cubicBezTo>
                  <a:cubicBezTo>
                    <a:pt x="509" y="81"/>
                    <a:pt x="508" y="80"/>
                    <a:pt x="508" y="80"/>
                  </a:cubicBezTo>
                  <a:cubicBezTo>
                    <a:pt x="497" y="92"/>
                    <a:pt x="497" y="92"/>
                    <a:pt x="497" y="92"/>
                  </a:cubicBezTo>
                  <a:close/>
                  <a:moveTo>
                    <a:pt x="497" y="92"/>
                  </a:moveTo>
                  <a:cubicBezTo>
                    <a:pt x="497" y="92"/>
                    <a:pt x="497" y="92"/>
                    <a:pt x="497" y="92"/>
                  </a:cubicBezTo>
                  <a:cubicBezTo>
                    <a:pt x="508" y="80"/>
                    <a:pt x="508" y="80"/>
                    <a:pt x="508" y="80"/>
                  </a:cubicBezTo>
                  <a:cubicBezTo>
                    <a:pt x="508" y="80"/>
                    <a:pt x="508" y="80"/>
                    <a:pt x="508" y="80"/>
                  </a:cubicBezTo>
                  <a:cubicBezTo>
                    <a:pt x="497" y="92"/>
                    <a:pt x="497" y="92"/>
                    <a:pt x="497" y="92"/>
                  </a:cubicBezTo>
                  <a:close/>
                  <a:moveTo>
                    <a:pt x="481" y="78"/>
                  </a:moveTo>
                  <a:cubicBezTo>
                    <a:pt x="481" y="78"/>
                    <a:pt x="482" y="79"/>
                    <a:pt x="482" y="79"/>
                  </a:cubicBezTo>
                  <a:cubicBezTo>
                    <a:pt x="492" y="67"/>
                    <a:pt x="492" y="67"/>
                    <a:pt x="492" y="67"/>
                  </a:cubicBezTo>
                  <a:cubicBezTo>
                    <a:pt x="492" y="66"/>
                    <a:pt x="491" y="66"/>
                    <a:pt x="491" y="65"/>
                  </a:cubicBezTo>
                  <a:lnTo>
                    <a:pt x="481" y="78"/>
                  </a:lnTo>
                  <a:close/>
                  <a:moveTo>
                    <a:pt x="481" y="78"/>
                  </a:moveTo>
                  <a:cubicBezTo>
                    <a:pt x="481" y="78"/>
                    <a:pt x="481" y="78"/>
                    <a:pt x="481" y="78"/>
                  </a:cubicBezTo>
                  <a:cubicBezTo>
                    <a:pt x="491" y="65"/>
                    <a:pt x="491" y="65"/>
                    <a:pt x="491" y="65"/>
                  </a:cubicBezTo>
                  <a:cubicBezTo>
                    <a:pt x="491" y="65"/>
                    <a:pt x="491" y="65"/>
                    <a:pt x="491" y="65"/>
                  </a:cubicBezTo>
                  <a:cubicBezTo>
                    <a:pt x="481" y="78"/>
                    <a:pt x="481" y="78"/>
                    <a:pt x="481" y="78"/>
                  </a:cubicBezTo>
                  <a:close/>
                  <a:moveTo>
                    <a:pt x="463" y="65"/>
                  </a:moveTo>
                  <a:cubicBezTo>
                    <a:pt x="464" y="65"/>
                    <a:pt x="465" y="66"/>
                    <a:pt x="465" y="66"/>
                  </a:cubicBezTo>
                  <a:cubicBezTo>
                    <a:pt x="474" y="53"/>
                    <a:pt x="474" y="53"/>
                    <a:pt x="474" y="53"/>
                  </a:cubicBezTo>
                  <a:cubicBezTo>
                    <a:pt x="474" y="53"/>
                    <a:pt x="473" y="52"/>
                    <a:pt x="472" y="52"/>
                  </a:cubicBezTo>
                  <a:cubicBezTo>
                    <a:pt x="463" y="65"/>
                    <a:pt x="463" y="65"/>
                    <a:pt x="463" y="65"/>
                  </a:cubicBezTo>
                  <a:close/>
                  <a:moveTo>
                    <a:pt x="463" y="65"/>
                  </a:moveTo>
                  <a:cubicBezTo>
                    <a:pt x="463" y="65"/>
                    <a:pt x="463" y="65"/>
                    <a:pt x="463" y="65"/>
                  </a:cubicBezTo>
                  <a:cubicBezTo>
                    <a:pt x="472" y="52"/>
                    <a:pt x="472" y="52"/>
                    <a:pt x="472" y="52"/>
                  </a:cubicBezTo>
                  <a:cubicBezTo>
                    <a:pt x="472" y="52"/>
                    <a:pt x="472" y="52"/>
                    <a:pt x="472" y="52"/>
                  </a:cubicBezTo>
                  <a:cubicBezTo>
                    <a:pt x="463" y="65"/>
                    <a:pt x="463" y="65"/>
                    <a:pt x="463" y="65"/>
                  </a:cubicBezTo>
                  <a:close/>
                  <a:moveTo>
                    <a:pt x="445" y="54"/>
                  </a:moveTo>
                  <a:cubicBezTo>
                    <a:pt x="446" y="54"/>
                    <a:pt x="446" y="54"/>
                    <a:pt x="447" y="55"/>
                  </a:cubicBezTo>
                  <a:cubicBezTo>
                    <a:pt x="455" y="41"/>
                    <a:pt x="455" y="41"/>
                    <a:pt x="455" y="41"/>
                  </a:cubicBezTo>
                  <a:cubicBezTo>
                    <a:pt x="455" y="41"/>
                    <a:pt x="454" y="40"/>
                    <a:pt x="453" y="40"/>
                  </a:cubicBezTo>
                  <a:cubicBezTo>
                    <a:pt x="445" y="54"/>
                    <a:pt x="445" y="54"/>
                    <a:pt x="445" y="54"/>
                  </a:cubicBezTo>
                  <a:close/>
                  <a:moveTo>
                    <a:pt x="445" y="54"/>
                  </a:moveTo>
                  <a:cubicBezTo>
                    <a:pt x="445" y="54"/>
                    <a:pt x="445" y="54"/>
                    <a:pt x="445" y="54"/>
                  </a:cubicBezTo>
                  <a:cubicBezTo>
                    <a:pt x="453" y="40"/>
                    <a:pt x="453" y="40"/>
                    <a:pt x="453" y="40"/>
                  </a:cubicBezTo>
                  <a:cubicBezTo>
                    <a:pt x="453" y="40"/>
                    <a:pt x="453" y="40"/>
                    <a:pt x="453" y="40"/>
                  </a:cubicBezTo>
                  <a:cubicBezTo>
                    <a:pt x="445" y="54"/>
                    <a:pt x="445" y="54"/>
                    <a:pt x="445" y="54"/>
                  </a:cubicBezTo>
                  <a:close/>
                  <a:moveTo>
                    <a:pt x="426" y="44"/>
                  </a:moveTo>
                  <a:cubicBezTo>
                    <a:pt x="427" y="44"/>
                    <a:pt x="428" y="44"/>
                    <a:pt x="428" y="45"/>
                  </a:cubicBezTo>
                  <a:cubicBezTo>
                    <a:pt x="435" y="30"/>
                    <a:pt x="435" y="30"/>
                    <a:pt x="435" y="30"/>
                  </a:cubicBezTo>
                  <a:cubicBezTo>
                    <a:pt x="435" y="30"/>
                    <a:pt x="434" y="30"/>
                    <a:pt x="433" y="29"/>
                  </a:cubicBezTo>
                  <a:cubicBezTo>
                    <a:pt x="426" y="44"/>
                    <a:pt x="426" y="44"/>
                    <a:pt x="426" y="44"/>
                  </a:cubicBezTo>
                  <a:close/>
                  <a:moveTo>
                    <a:pt x="426" y="44"/>
                  </a:moveTo>
                  <a:cubicBezTo>
                    <a:pt x="426" y="44"/>
                    <a:pt x="426" y="44"/>
                    <a:pt x="426" y="44"/>
                  </a:cubicBezTo>
                  <a:cubicBezTo>
                    <a:pt x="433" y="29"/>
                    <a:pt x="433" y="29"/>
                    <a:pt x="433" y="29"/>
                  </a:cubicBezTo>
                  <a:cubicBezTo>
                    <a:pt x="433" y="29"/>
                    <a:pt x="433" y="29"/>
                    <a:pt x="433" y="29"/>
                  </a:cubicBezTo>
                  <a:cubicBezTo>
                    <a:pt x="426" y="44"/>
                    <a:pt x="426" y="44"/>
                    <a:pt x="426" y="44"/>
                  </a:cubicBezTo>
                  <a:close/>
                  <a:moveTo>
                    <a:pt x="407" y="35"/>
                  </a:moveTo>
                  <a:cubicBezTo>
                    <a:pt x="407" y="35"/>
                    <a:pt x="408" y="36"/>
                    <a:pt x="409" y="36"/>
                  </a:cubicBezTo>
                  <a:cubicBezTo>
                    <a:pt x="415" y="21"/>
                    <a:pt x="415" y="21"/>
                    <a:pt x="415" y="21"/>
                  </a:cubicBezTo>
                  <a:cubicBezTo>
                    <a:pt x="414" y="21"/>
                    <a:pt x="413" y="21"/>
                    <a:pt x="413" y="20"/>
                  </a:cubicBezTo>
                  <a:cubicBezTo>
                    <a:pt x="407" y="35"/>
                    <a:pt x="407" y="35"/>
                    <a:pt x="407" y="35"/>
                  </a:cubicBezTo>
                  <a:close/>
                  <a:moveTo>
                    <a:pt x="407" y="35"/>
                  </a:moveTo>
                  <a:cubicBezTo>
                    <a:pt x="407" y="35"/>
                    <a:pt x="407" y="35"/>
                    <a:pt x="407" y="35"/>
                  </a:cubicBezTo>
                  <a:cubicBezTo>
                    <a:pt x="413" y="20"/>
                    <a:pt x="413" y="20"/>
                    <a:pt x="413" y="20"/>
                  </a:cubicBezTo>
                  <a:cubicBezTo>
                    <a:pt x="413" y="20"/>
                    <a:pt x="413" y="20"/>
                    <a:pt x="413" y="20"/>
                  </a:cubicBezTo>
                  <a:cubicBezTo>
                    <a:pt x="407" y="35"/>
                    <a:pt x="407" y="35"/>
                    <a:pt x="407" y="35"/>
                  </a:cubicBezTo>
                  <a:close/>
                  <a:moveTo>
                    <a:pt x="387" y="28"/>
                  </a:moveTo>
                  <a:cubicBezTo>
                    <a:pt x="387" y="28"/>
                    <a:pt x="388" y="29"/>
                    <a:pt x="388" y="29"/>
                  </a:cubicBezTo>
                  <a:cubicBezTo>
                    <a:pt x="393" y="13"/>
                    <a:pt x="393" y="13"/>
                    <a:pt x="393" y="13"/>
                  </a:cubicBezTo>
                  <a:cubicBezTo>
                    <a:pt x="393" y="13"/>
                    <a:pt x="392" y="13"/>
                    <a:pt x="391" y="13"/>
                  </a:cubicBezTo>
                  <a:cubicBezTo>
                    <a:pt x="387" y="28"/>
                    <a:pt x="387" y="28"/>
                    <a:pt x="387" y="28"/>
                  </a:cubicBezTo>
                  <a:close/>
                  <a:moveTo>
                    <a:pt x="386" y="28"/>
                  </a:moveTo>
                  <a:cubicBezTo>
                    <a:pt x="387" y="28"/>
                    <a:pt x="387" y="28"/>
                    <a:pt x="387" y="28"/>
                  </a:cubicBezTo>
                  <a:cubicBezTo>
                    <a:pt x="391" y="13"/>
                    <a:pt x="391" y="13"/>
                    <a:pt x="391" y="13"/>
                  </a:cubicBezTo>
                  <a:cubicBezTo>
                    <a:pt x="391" y="13"/>
                    <a:pt x="391" y="13"/>
                    <a:pt x="391" y="13"/>
                  </a:cubicBezTo>
                  <a:cubicBezTo>
                    <a:pt x="386" y="28"/>
                    <a:pt x="386" y="28"/>
                    <a:pt x="386" y="28"/>
                  </a:cubicBezTo>
                  <a:close/>
                  <a:moveTo>
                    <a:pt x="366" y="23"/>
                  </a:moveTo>
                  <a:cubicBezTo>
                    <a:pt x="366" y="23"/>
                    <a:pt x="367" y="23"/>
                    <a:pt x="368" y="23"/>
                  </a:cubicBezTo>
                  <a:cubicBezTo>
                    <a:pt x="371" y="7"/>
                    <a:pt x="371" y="7"/>
                    <a:pt x="371" y="7"/>
                  </a:cubicBezTo>
                  <a:cubicBezTo>
                    <a:pt x="371" y="7"/>
                    <a:pt x="370" y="7"/>
                    <a:pt x="369" y="7"/>
                  </a:cubicBezTo>
                  <a:cubicBezTo>
                    <a:pt x="366" y="23"/>
                    <a:pt x="366" y="23"/>
                    <a:pt x="366" y="23"/>
                  </a:cubicBezTo>
                  <a:close/>
                  <a:moveTo>
                    <a:pt x="366" y="23"/>
                  </a:moveTo>
                  <a:cubicBezTo>
                    <a:pt x="366" y="23"/>
                    <a:pt x="366" y="23"/>
                    <a:pt x="366" y="23"/>
                  </a:cubicBezTo>
                  <a:cubicBezTo>
                    <a:pt x="369" y="7"/>
                    <a:pt x="369" y="7"/>
                    <a:pt x="369" y="7"/>
                  </a:cubicBezTo>
                  <a:cubicBezTo>
                    <a:pt x="369" y="7"/>
                    <a:pt x="369" y="7"/>
                    <a:pt x="369" y="7"/>
                  </a:cubicBezTo>
                  <a:cubicBezTo>
                    <a:pt x="366" y="23"/>
                    <a:pt x="366" y="23"/>
                    <a:pt x="366" y="23"/>
                  </a:cubicBezTo>
                  <a:close/>
                  <a:moveTo>
                    <a:pt x="345" y="19"/>
                  </a:moveTo>
                  <a:cubicBezTo>
                    <a:pt x="345" y="19"/>
                    <a:pt x="346" y="19"/>
                    <a:pt x="347" y="19"/>
                  </a:cubicBezTo>
                  <a:cubicBezTo>
                    <a:pt x="349" y="3"/>
                    <a:pt x="349" y="3"/>
                    <a:pt x="349" y="3"/>
                  </a:cubicBezTo>
                  <a:cubicBezTo>
                    <a:pt x="349" y="3"/>
                    <a:pt x="348" y="3"/>
                    <a:pt x="347" y="3"/>
                  </a:cubicBezTo>
                  <a:cubicBezTo>
                    <a:pt x="345" y="19"/>
                    <a:pt x="345" y="19"/>
                    <a:pt x="345" y="19"/>
                  </a:cubicBezTo>
                  <a:close/>
                  <a:moveTo>
                    <a:pt x="345" y="19"/>
                  </a:moveTo>
                  <a:cubicBezTo>
                    <a:pt x="345" y="19"/>
                    <a:pt x="345" y="19"/>
                    <a:pt x="345" y="19"/>
                  </a:cubicBezTo>
                  <a:cubicBezTo>
                    <a:pt x="347" y="3"/>
                    <a:pt x="347" y="3"/>
                    <a:pt x="347" y="3"/>
                  </a:cubicBezTo>
                  <a:cubicBezTo>
                    <a:pt x="347" y="3"/>
                    <a:pt x="347" y="3"/>
                    <a:pt x="347" y="3"/>
                  </a:cubicBezTo>
                  <a:cubicBezTo>
                    <a:pt x="345" y="19"/>
                    <a:pt x="345" y="19"/>
                    <a:pt x="345" y="19"/>
                  </a:cubicBezTo>
                  <a:close/>
                  <a:moveTo>
                    <a:pt x="324" y="16"/>
                  </a:moveTo>
                  <a:cubicBezTo>
                    <a:pt x="324" y="16"/>
                    <a:pt x="325" y="16"/>
                    <a:pt x="325" y="17"/>
                  </a:cubicBezTo>
                  <a:cubicBezTo>
                    <a:pt x="327" y="1"/>
                    <a:pt x="327" y="1"/>
                    <a:pt x="327" y="1"/>
                  </a:cubicBezTo>
                  <a:cubicBezTo>
                    <a:pt x="326" y="1"/>
                    <a:pt x="325" y="0"/>
                    <a:pt x="325" y="0"/>
                  </a:cubicBezTo>
                  <a:cubicBezTo>
                    <a:pt x="324" y="16"/>
                    <a:pt x="324" y="16"/>
                    <a:pt x="324" y="16"/>
                  </a:cubicBezTo>
                  <a:close/>
                  <a:moveTo>
                    <a:pt x="323" y="16"/>
                  </a:moveTo>
                  <a:cubicBezTo>
                    <a:pt x="324" y="16"/>
                    <a:pt x="324" y="16"/>
                    <a:pt x="324" y="16"/>
                  </a:cubicBezTo>
                  <a:cubicBezTo>
                    <a:pt x="325" y="0"/>
                    <a:pt x="325" y="0"/>
                    <a:pt x="325" y="0"/>
                  </a:cubicBezTo>
                  <a:cubicBezTo>
                    <a:pt x="325" y="0"/>
                    <a:pt x="325" y="0"/>
                    <a:pt x="325" y="0"/>
                  </a:cubicBezTo>
                  <a:cubicBezTo>
                    <a:pt x="323" y="16"/>
                    <a:pt x="323" y="16"/>
                    <a:pt x="323" y="16"/>
                  </a:cubicBezTo>
                  <a:close/>
                  <a:moveTo>
                    <a:pt x="302" y="16"/>
                  </a:moveTo>
                  <a:cubicBezTo>
                    <a:pt x="303" y="16"/>
                    <a:pt x="303" y="16"/>
                    <a:pt x="303" y="16"/>
                  </a:cubicBezTo>
                  <a:cubicBezTo>
                    <a:pt x="303" y="16"/>
                    <a:pt x="304" y="16"/>
                    <a:pt x="304" y="16"/>
                  </a:cubicBezTo>
                  <a:cubicBezTo>
                    <a:pt x="304" y="0"/>
                    <a:pt x="304" y="0"/>
                    <a:pt x="304" y="0"/>
                  </a:cubicBezTo>
                  <a:cubicBezTo>
                    <a:pt x="304" y="0"/>
                    <a:pt x="303" y="0"/>
                    <a:pt x="303" y="0"/>
                  </a:cubicBezTo>
                  <a:cubicBezTo>
                    <a:pt x="302" y="0"/>
                    <a:pt x="302" y="0"/>
                    <a:pt x="302" y="0"/>
                  </a:cubicBezTo>
                  <a:lnTo>
                    <a:pt x="302" y="16"/>
                  </a:lnTo>
                  <a:close/>
                  <a:moveTo>
                    <a:pt x="302" y="16"/>
                  </a:moveTo>
                  <a:cubicBezTo>
                    <a:pt x="302" y="16"/>
                    <a:pt x="302" y="16"/>
                    <a:pt x="302" y="16"/>
                  </a:cubicBezTo>
                  <a:cubicBezTo>
                    <a:pt x="302" y="0"/>
                    <a:pt x="302" y="0"/>
                    <a:pt x="302" y="0"/>
                  </a:cubicBezTo>
                  <a:cubicBezTo>
                    <a:pt x="302" y="0"/>
                    <a:pt x="302" y="0"/>
                    <a:pt x="302" y="0"/>
                  </a:cubicBezTo>
                  <a:lnTo>
                    <a:pt x="302" y="16"/>
                  </a:lnTo>
                  <a:close/>
                  <a:moveTo>
                    <a:pt x="281" y="16"/>
                  </a:moveTo>
                  <a:cubicBezTo>
                    <a:pt x="281" y="16"/>
                    <a:pt x="282" y="16"/>
                    <a:pt x="283" y="16"/>
                  </a:cubicBezTo>
                  <a:cubicBezTo>
                    <a:pt x="282" y="0"/>
                    <a:pt x="282" y="0"/>
                    <a:pt x="282" y="0"/>
                  </a:cubicBezTo>
                  <a:cubicBezTo>
                    <a:pt x="281" y="0"/>
                    <a:pt x="280" y="0"/>
                    <a:pt x="280" y="0"/>
                  </a:cubicBezTo>
                  <a:cubicBezTo>
                    <a:pt x="281" y="16"/>
                    <a:pt x="281" y="16"/>
                    <a:pt x="281" y="16"/>
                  </a:cubicBezTo>
                  <a:close/>
                  <a:moveTo>
                    <a:pt x="281" y="16"/>
                  </a:moveTo>
                  <a:cubicBezTo>
                    <a:pt x="281" y="16"/>
                    <a:pt x="281" y="16"/>
                    <a:pt x="281" y="16"/>
                  </a:cubicBezTo>
                  <a:cubicBezTo>
                    <a:pt x="280" y="0"/>
                    <a:pt x="280" y="0"/>
                    <a:pt x="280" y="0"/>
                  </a:cubicBezTo>
                  <a:cubicBezTo>
                    <a:pt x="280" y="0"/>
                    <a:pt x="280" y="0"/>
                    <a:pt x="280" y="0"/>
                  </a:cubicBezTo>
                  <a:cubicBezTo>
                    <a:pt x="281" y="16"/>
                    <a:pt x="281" y="16"/>
                    <a:pt x="281" y="16"/>
                  </a:cubicBezTo>
                  <a:close/>
                  <a:moveTo>
                    <a:pt x="259" y="19"/>
                  </a:moveTo>
                  <a:cubicBezTo>
                    <a:pt x="260" y="19"/>
                    <a:pt x="261" y="19"/>
                    <a:pt x="261" y="19"/>
                  </a:cubicBezTo>
                  <a:cubicBezTo>
                    <a:pt x="259" y="3"/>
                    <a:pt x="259" y="3"/>
                    <a:pt x="259" y="3"/>
                  </a:cubicBezTo>
                  <a:cubicBezTo>
                    <a:pt x="258" y="3"/>
                    <a:pt x="258" y="3"/>
                    <a:pt x="257" y="3"/>
                  </a:cubicBezTo>
                  <a:cubicBezTo>
                    <a:pt x="259" y="19"/>
                    <a:pt x="259" y="19"/>
                    <a:pt x="259" y="19"/>
                  </a:cubicBezTo>
                  <a:close/>
                  <a:moveTo>
                    <a:pt x="259" y="19"/>
                  </a:moveTo>
                  <a:cubicBezTo>
                    <a:pt x="259" y="19"/>
                    <a:pt x="259" y="19"/>
                    <a:pt x="259" y="19"/>
                  </a:cubicBezTo>
                  <a:cubicBezTo>
                    <a:pt x="257" y="3"/>
                    <a:pt x="257" y="3"/>
                    <a:pt x="257" y="3"/>
                  </a:cubicBezTo>
                  <a:cubicBezTo>
                    <a:pt x="257" y="3"/>
                    <a:pt x="257" y="3"/>
                    <a:pt x="257" y="3"/>
                  </a:cubicBezTo>
                  <a:cubicBezTo>
                    <a:pt x="259" y="19"/>
                    <a:pt x="259" y="19"/>
                    <a:pt x="259" y="19"/>
                  </a:cubicBezTo>
                  <a:close/>
                  <a:moveTo>
                    <a:pt x="238" y="23"/>
                  </a:moveTo>
                  <a:cubicBezTo>
                    <a:pt x="239" y="23"/>
                    <a:pt x="240" y="23"/>
                    <a:pt x="240" y="22"/>
                  </a:cubicBezTo>
                  <a:cubicBezTo>
                    <a:pt x="237" y="7"/>
                    <a:pt x="237" y="7"/>
                    <a:pt x="237" y="7"/>
                  </a:cubicBezTo>
                  <a:cubicBezTo>
                    <a:pt x="236" y="7"/>
                    <a:pt x="236" y="7"/>
                    <a:pt x="235" y="7"/>
                  </a:cubicBezTo>
                  <a:cubicBezTo>
                    <a:pt x="238" y="23"/>
                    <a:pt x="238" y="23"/>
                    <a:pt x="238" y="23"/>
                  </a:cubicBezTo>
                  <a:close/>
                  <a:moveTo>
                    <a:pt x="238" y="23"/>
                  </a:moveTo>
                  <a:cubicBezTo>
                    <a:pt x="238" y="23"/>
                    <a:pt x="238" y="23"/>
                    <a:pt x="238" y="23"/>
                  </a:cubicBezTo>
                  <a:cubicBezTo>
                    <a:pt x="235" y="7"/>
                    <a:pt x="235" y="7"/>
                    <a:pt x="235" y="7"/>
                  </a:cubicBezTo>
                  <a:cubicBezTo>
                    <a:pt x="235" y="7"/>
                    <a:pt x="235" y="7"/>
                    <a:pt x="235" y="7"/>
                  </a:cubicBezTo>
                  <a:cubicBezTo>
                    <a:pt x="238" y="23"/>
                    <a:pt x="238" y="23"/>
                    <a:pt x="238" y="23"/>
                  </a:cubicBezTo>
                  <a:close/>
                  <a:moveTo>
                    <a:pt x="218" y="28"/>
                  </a:moveTo>
                  <a:cubicBezTo>
                    <a:pt x="218" y="28"/>
                    <a:pt x="219" y="28"/>
                    <a:pt x="220" y="28"/>
                  </a:cubicBezTo>
                  <a:cubicBezTo>
                    <a:pt x="215" y="12"/>
                    <a:pt x="215" y="12"/>
                    <a:pt x="215" y="12"/>
                  </a:cubicBezTo>
                  <a:cubicBezTo>
                    <a:pt x="214" y="13"/>
                    <a:pt x="214" y="13"/>
                    <a:pt x="213" y="13"/>
                  </a:cubicBezTo>
                  <a:cubicBezTo>
                    <a:pt x="218" y="28"/>
                    <a:pt x="218" y="28"/>
                    <a:pt x="218" y="28"/>
                  </a:cubicBezTo>
                  <a:close/>
                  <a:moveTo>
                    <a:pt x="218" y="28"/>
                  </a:moveTo>
                  <a:cubicBezTo>
                    <a:pt x="218" y="28"/>
                    <a:pt x="218" y="28"/>
                    <a:pt x="218" y="28"/>
                  </a:cubicBezTo>
                  <a:cubicBezTo>
                    <a:pt x="213" y="13"/>
                    <a:pt x="213" y="13"/>
                    <a:pt x="213" y="13"/>
                  </a:cubicBezTo>
                  <a:cubicBezTo>
                    <a:pt x="213" y="13"/>
                    <a:pt x="213" y="13"/>
                    <a:pt x="213" y="13"/>
                  </a:cubicBezTo>
                  <a:cubicBezTo>
                    <a:pt x="218" y="28"/>
                    <a:pt x="218" y="28"/>
                    <a:pt x="218" y="28"/>
                  </a:cubicBezTo>
                  <a:close/>
                  <a:moveTo>
                    <a:pt x="198" y="35"/>
                  </a:moveTo>
                  <a:cubicBezTo>
                    <a:pt x="198" y="35"/>
                    <a:pt x="199" y="35"/>
                    <a:pt x="199" y="35"/>
                  </a:cubicBezTo>
                  <a:cubicBezTo>
                    <a:pt x="194" y="20"/>
                    <a:pt x="194" y="20"/>
                    <a:pt x="194" y="20"/>
                  </a:cubicBezTo>
                  <a:cubicBezTo>
                    <a:pt x="193" y="20"/>
                    <a:pt x="192" y="20"/>
                    <a:pt x="192" y="21"/>
                  </a:cubicBezTo>
                  <a:cubicBezTo>
                    <a:pt x="198" y="35"/>
                    <a:pt x="198" y="35"/>
                    <a:pt x="198" y="35"/>
                  </a:cubicBezTo>
                  <a:close/>
                  <a:moveTo>
                    <a:pt x="198" y="35"/>
                  </a:moveTo>
                  <a:cubicBezTo>
                    <a:pt x="198" y="35"/>
                    <a:pt x="198" y="35"/>
                    <a:pt x="198" y="35"/>
                  </a:cubicBezTo>
                  <a:cubicBezTo>
                    <a:pt x="192" y="21"/>
                    <a:pt x="192" y="21"/>
                    <a:pt x="192" y="21"/>
                  </a:cubicBezTo>
                  <a:cubicBezTo>
                    <a:pt x="192" y="21"/>
                    <a:pt x="192" y="21"/>
                    <a:pt x="192" y="21"/>
                  </a:cubicBezTo>
                  <a:cubicBezTo>
                    <a:pt x="198" y="35"/>
                    <a:pt x="198" y="35"/>
                    <a:pt x="198" y="35"/>
                  </a:cubicBezTo>
                  <a:close/>
                  <a:moveTo>
                    <a:pt x="178" y="44"/>
                  </a:moveTo>
                  <a:cubicBezTo>
                    <a:pt x="179" y="44"/>
                    <a:pt x="179" y="43"/>
                    <a:pt x="180" y="43"/>
                  </a:cubicBezTo>
                  <a:cubicBezTo>
                    <a:pt x="173" y="29"/>
                    <a:pt x="173" y="29"/>
                    <a:pt x="173" y="29"/>
                  </a:cubicBezTo>
                  <a:cubicBezTo>
                    <a:pt x="172" y="29"/>
                    <a:pt x="172" y="29"/>
                    <a:pt x="171" y="30"/>
                  </a:cubicBezTo>
                  <a:cubicBezTo>
                    <a:pt x="178" y="44"/>
                    <a:pt x="178" y="44"/>
                    <a:pt x="178" y="44"/>
                  </a:cubicBezTo>
                  <a:close/>
                  <a:moveTo>
                    <a:pt x="178" y="44"/>
                  </a:moveTo>
                  <a:cubicBezTo>
                    <a:pt x="178" y="44"/>
                    <a:pt x="178" y="44"/>
                    <a:pt x="178" y="44"/>
                  </a:cubicBezTo>
                  <a:cubicBezTo>
                    <a:pt x="171" y="30"/>
                    <a:pt x="171" y="30"/>
                    <a:pt x="171" y="30"/>
                  </a:cubicBezTo>
                  <a:cubicBezTo>
                    <a:pt x="171" y="30"/>
                    <a:pt x="171" y="30"/>
                    <a:pt x="171" y="30"/>
                  </a:cubicBezTo>
                  <a:cubicBezTo>
                    <a:pt x="178" y="44"/>
                    <a:pt x="178" y="44"/>
                    <a:pt x="178" y="44"/>
                  </a:cubicBezTo>
                  <a:close/>
                  <a:moveTo>
                    <a:pt x="159" y="54"/>
                  </a:moveTo>
                  <a:cubicBezTo>
                    <a:pt x="160" y="54"/>
                    <a:pt x="160" y="53"/>
                    <a:pt x="161" y="53"/>
                  </a:cubicBezTo>
                  <a:cubicBezTo>
                    <a:pt x="153" y="39"/>
                    <a:pt x="153" y="39"/>
                    <a:pt x="153" y="39"/>
                  </a:cubicBezTo>
                  <a:cubicBezTo>
                    <a:pt x="152" y="40"/>
                    <a:pt x="152" y="40"/>
                    <a:pt x="151" y="40"/>
                  </a:cubicBezTo>
                  <a:cubicBezTo>
                    <a:pt x="159" y="54"/>
                    <a:pt x="159" y="54"/>
                    <a:pt x="159" y="54"/>
                  </a:cubicBezTo>
                  <a:close/>
                  <a:moveTo>
                    <a:pt x="159" y="54"/>
                  </a:moveTo>
                  <a:cubicBezTo>
                    <a:pt x="159" y="54"/>
                    <a:pt x="159" y="54"/>
                    <a:pt x="159" y="54"/>
                  </a:cubicBezTo>
                  <a:cubicBezTo>
                    <a:pt x="151" y="40"/>
                    <a:pt x="151" y="40"/>
                    <a:pt x="151" y="40"/>
                  </a:cubicBezTo>
                  <a:cubicBezTo>
                    <a:pt x="151" y="40"/>
                    <a:pt x="151" y="40"/>
                    <a:pt x="151" y="40"/>
                  </a:cubicBezTo>
                  <a:cubicBezTo>
                    <a:pt x="159" y="54"/>
                    <a:pt x="159" y="54"/>
                    <a:pt x="159" y="54"/>
                  </a:cubicBezTo>
                  <a:close/>
                  <a:moveTo>
                    <a:pt x="141" y="65"/>
                  </a:moveTo>
                  <a:cubicBezTo>
                    <a:pt x="142" y="65"/>
                    <a:pt x="142" y="65"/>
                    <a:pt x="143" y="64"/>
                  </a:cubicBezTo>
                  <a:cubicBezTo>
                    <a:pt x="134" y="51"/>
                    <a:pt x="134" y="51"/>
                    <a:pt x="134" y="51"/>
                  </a:cubicBezTo>
                  <a:cubicBezTo>
                    <a:pt x="133" y="52"/>
                    <a:pt x="133" y="52"/>
                    <a:pt x="132" y="52"/>
                  </a:cubicBezTo>
                  <a:cubicBezTo>
                    <a:pt x="141" y="65"/>
                    <a:pt x="141" y="65"/>
                    <a:pt x="141" y="65"/>
                  </a:cubicBezTo>
                  <a:close/>
                  <a:moveTo>
                    <a:pt x="141" y="65"/>
                  </a:moveTo>
                  <a:cubicBezTo>
                    <a:pt x="141" y="65"/>
                    <a:pt x="141" y="65"/>
                    <a:pt x="141" y="65"/>
                  </a:cubicBezTo>
                  <a:cubicBezTo>
                    <a:pt x="132" y="52"/>
                    <a:pt x="132" y="52"/>
                    <a:pt x="132" y="52"/>
                  </a:cubicBezTo>
                  <a:cubicBezTo>
                    <a:pt x="132" y="52"/>
                    <a:pt x="132" y="52"/>
                    <a:pt x="132" y="52"/>
                  </a:cubicBezTo>
                  <a:cubicBezTo>
                    <a:pt x="141" y="65"/>
                    <a:pt x="141" y="65"/>
                    <a:pt x="141" y="65"/>
                  </a:cubicBezTo>
                  <a:close/>
                  <a:moveTo>
                    <a:pt x="124" y="78"/>
                  </a:moveTo>
                  <a:cubicBezTo>
                    <a:pt x="124" y="78"/>
                    <a:pt x="125" y="77"/>
                    <a:pt x="125" y="77"/>
                  </a:cubicBezTo>
                  <a:cubicBezTo>
                    <a:pt x="116" y="64"/>
                    <a:pt x="116" y="64"/>
                    <a:pt x="116" y="64"/>
                  </a:cubicBezTo>
                  <a:cubicBezTo>
                    <a:pt x="115" y="65"/>
                    <a:pt x="114" y="65"/>
                    <a:pt x="114" y="66"/>
                  </a:cubicBezTo>
                  <a:cubicBezTo>
                    <a:pt x="124" y="78"/>
                    <a:pt x="124" y="78"/>
                    <a:pt x="124" y="78"/>
                  </a:cubicBezTo>
                  <a:close/>
                  <a:moveTo>
                    <a:pt x="124" y="78"/>
                  </a:moveTo>
                  <a:cubicBezTo>
                    <a:pt x="124" y="78"/>
                    <a:pt x="124" y="78"/>
                    <a:pt x="124" y="78"/>
                  </a:cubicBezTo>
                  <a:cubicBezTo>
                    <a:pt x="114" y="66"/>
                    <a:pt x="114" y="66"/>
                    <a:pt x="114" y="66"/>
                  </a:cubicBezTo>
                  <a:cubicBezTo>
                    <a:pt x="114" y="66"/>
                    <a:pt x="114" y="66"/>
                    <a:pt x="114" y="66"/>
                  </a:cubicBezTo>
                  <a:cubicBezTo>
                    <a:pt x="124" y="78"/>
                    <a:pt x="124" y="78"/>
                    <a:pt x="124" y="78"/>
                  </a:cubicBezTo>
                  <a:close/>
                  <a:moveTo>
                    <a:pt x="108" y="92"/>
                  </a:moveTo>
                  <a:cubicBezTo>
                    <a:pt x="108" y="92"/>
                    <a:pt x="109" y="91"/>
                    <a:pt x="109" y="91"/>
                  </a:cubicBezTo>
                  <a:cubicBezTo>
                    <a:pt x="98" y="79"/>
                    <a:pt x="98" y="79"/>
                    <a:pt x="98" y="79"/>
                  </a:cubicBezTo>
                  <a:cubicBezTo>
                    <a:pt x="98" y="80"/>
                    <a:pt x="97" y="80"/>
                    <a:pt x="97" y="80"/>
                  </a:cubicBezTo>
                  <a:cubicBezTo>
                    <a:pt x="108" y="92"/>
                    <a:pt x="108" y="92"/>
                    <a:pt x="108" y="92"/>
                  </a:cubicBezTo>
                  <a:close/>
                  <a:moveTo>
                    <a:pt x="108" y="92"/>
                  </a:moveTo>
                  <a:cubicBezTo>
                    <a:pt x="108" y="92"/>
                    <a:pt x="108" y="92"/>
                    <a:pt x="108" y="92"/>
                  </a:cubicBezTo>
                  <a:cubicBezTo>
                    <a:pt x="97" y="80"/>
                    <a:pt x="97" y="80"/>
                    <a:pt x="97" y="80"/>
                  </a:cubicBezTo>
                  <a:cubicBezTo>
                    <a:pt x="97" y="81"/>
                    <a:pt x="97" y="81"/>
                    <a:pt x="97" y="81"/>
                  </a:cubicBezTo>
                  <a:cubicBezTo>
                    <a:pt x="108" y="92"/>
                    <a:pt x="108" y="92"/>
                    <a:pt x="108" y="92"/>
                  </a:cubicBezTo>
                  <a:close/>
                  <a:moveTo>
                    <a:pt x="93" y="107"/>
                  </a:moveTo>
                  <a:cubicBezTo>
                    <a:pt x="93" y="107"/>
                    <a:pt x="93" y="106"/>
                    <a:pt x="94" y="106"/>
                  </a:cubicBezTo>
                  <a:cubicBezTo>
                    <a:pt x="82" y="95"/>
                    <a:pt x="82" y="95"/>
                    <a:pt x="82" y="95"/>
                  </a:cubicBezTo>
                  <a:cubicBezTo>
                    <a:pt x="82" y="95"/>
                    <a:pt x="81" y="96"/>
                    <a:pt x="81" y="96"/>
                  </a:cubicBezTo>
                  <a:lnTo>
                    <a:pt x="93" y="107"/>
                  </a:lnTo>
                  <a:close/>
                  <a:moveTo>
                    <a:pt x="93" y="107"/>
                  </a:moveTo>
                  <a:cubicBezTo>
                    <a:pt x="93" y="107"/>
                    <a:pt x="93" y="107"/>
                    <a:pt x="93" y="107"/>
                  </a:cubicBezTo>
                  <a:cubicBezTo>
                    <a:pt x="81" y="96"/>
                    <a:pt x="81" y="96"/>
                    <a:pt x="81" y="96"/>
                  </a:cubicBezTo>
                  <a:cubicBezTo>
                    <a:pt x="81" y="96"/>
                    <a:pt x="81" y="96"/>
                    <a:pt x="81" y="96"/>
                  </a:cubicBezTo>
                  <a:cubicBezTo>
                    <a:pt x="93" y="107"/>
                    <a:pt x="93" y="107"/>
                    <a:pt x="93" y="107"/>
                  </a:cubicBezTo>
                  <a:close/>
                  <a:moveTo>
                    <a:pt x="79" y="124"/>
                  </a:moveTo>
                  <a:cubicBezTo>
                    <a:pt x="79" y="123"/>
                    <a:pt x="79" y="123"/>
                    <a:pt x="80" y="122"/>
                  </a:cubicBezTo>
                  <a:cubicBezTo>
                    <a:pt x="67" y="112"/>
                    <a:pt x="67" y="112"/>
                    <a:pt x="67" y="112"/>
                  </a:cubicBezTo>
                  <a:cubicBezTo>
                    <a:pt x="67" y="113"/>
                    <a:pt x="67" y="113"/>
                    <a:pt x="66" y="114"/>
                  </a:cubicBezTo>
                  <a:cubicBezTo>
                    <a:pt x="79" y="124"/>
                    <a:pt x="79" y="124"/>
                    <a:pt x="79" y="124"/>
                  </a:cubicBezTo>
                  <a:close/>
                  <a:moveTo>
                    <a:pt x="79" y="124"/>
                  </a:moveTo>
                  <a:cubicBezTo>
                    <a:pt x="79" y="124"/>
                    <a:pt x="79" y="124"/>
                    <a:pt x="79" y="124"/>
                  </a:cubicBezTo>
                  <a:cubicBezTo>
                    <a:pt x="66" y="114"/>
                    <a:pt x="66" y="114"/>
                    <a:pt x="66" y="114"/>
                  </a:cubicBezTo>
                  <a:cubicBezTo>
                    <a:pt x="66" y="114"/>
                    <a:pt x="66" y="114"/>
                    <a:pt x="66" y="114"/>
                  </a:cubicBezTo>
                  <a:cubicBezTo>
                    <a:pt x="79" y="124"/>
                    <a:pt x="79" y="124"/>
                    <a:pt x="79" y="124"/>
                  </a:cubicBezTo>
                  <a:close/>
                  <a:moveTo>
                    <a:pt x="66" y="141"/>
                  </a:moveTo>
                  <a:cubicBezTo>
                    <a:pt x="66" y="140"/>
                    <a:pt x="67" y="140"/>
                    <a:pt x="67" y="139"/>
                  </a:cubicBezTo>
                  <a:cubicBezTo>
                    <a:pt x="54" y="130"/>
                    <a:pt x="54" y="130"/>
                    <a:pt x="54" y="130"/>
                  </a:cubicBezTo>
                  <a:cubicBezTo>
                    <a:pt x="53" y="131"/>
                    <a:pt x="53" y="131"/>
                    <a:pt x="53" y="132"/>
                  </a:cubicBezTo>
                  <a:cubicBezTo>
                    <a:pt x="66" y="141"/>
                    <a:pt x="66" y="141"/>
                    <a:pt x="66" y="141"/>
                  </a:cubicBezTo>
                  <a:close/>
                  <a:moveTo>
                    <a:pt x="66" y="141"/>
                  </a:moveTo>
                  <a:cubicBezTo>
                    <a:pt x="66" y="141"/>
                    <a:pt x="66" y="141"/>
                    <a:pt x="66" y="141"/>
                  </a:cubicBezTo>
                  <a:cubicBezTo>
                    <a:pt x="53" y="132"/>
                    <a:pt x="53" y="132"/>
                    <a:pt x="53" y="132"/>
                  </a:cubicBezTo>
                  <a:cubicBezTo>
                    <a:pt x="53" y="132"/>
                    <a:pt x="53" y="132"/>
                    <a:pt x="53" y="132"/>
                  </a:cubicBezTo>
                  <a:cubicBezTo>
                    <a:pt x="66" y="141"/>
                    <a:pt x="66" y="141"/>
                    <a:pt x="66" y="141"/>
                  </a:cubicBezTo>
                  <a:close/>
                  <a:moveTo>
                    <a:pt x="55" y="159"/>
                  </a:moveTo>
                  <a:cubicBezTo>
                    <a:pt x="55" y="158"/>
                    <a:pt x="55" y="158"/>
                    <a:pt x="55" y="157"/>
                  </a:cubicBezTo>
                  <a:cubicBezTo>
                    <a:pt x="42" y="149"/>
                    <a:pt x="42" y="149"/>
                    <a:pt x="42" y="149"/>
                  </a:cubicBezTo>
                  <a:cubicBezTo>
                    <a:pt x="41" y="150"/>
                    <a:pt x="41" y="150"/>
                    <a:pt x="41" y="151"/>
                  </a:cubicBezTo>
                  <a:cubicBezTo>
                    <a:pt x="55" y="159"/>
                    <a:pt x="55" y="159"/>
                    <a:pt x="55" y="159"/>
                  </a:cubicBezTo>
                  <a:close/>
                  <a:moveTo>
                    <a:pt x="54" y="159"/>
                  </a:moveTo>
                  <a:cubicBezTo>
                    <a:pt x="55" y="159"/>
                    <a:pt x="55" y="159"/>
                    <a:pt x="55" y="159"/>
                  </a:cubicBezTo>
                  <a:cubicBezTo>
                    <a:pt x="41" y="151"/>
                    <a:pt x="41" y="151"/>
                    <a:pt x="41" y="151"/>
                  </a:cubicBezTo>
                  <a:cubicBezTo>
                    <a:pt x="41" y="151"/>
                    <a:pt x="41" y="151"/>
                    <a:pt x="41" y="151"/>
                  </a:cubicBezTo>
                  <a:cubicBezTo>
                    <a:pt x="54" y="159"/>
                    <a:pt x="54" y="159"/>
                    <a:pt x="54" y="159"/>
                  </a:cubicBezTo>
                  <a:close/>
                  <a:moveTo>
                    <a:pt x="45" y="178"/>
                  </a:moveTo>
                  <a:cubicBezTo>
                    <a:pt x="45" y="177"/>
                    <a:pt x="45" y="177"/>
                    <a:pt x="45" y="176"/>
                  </a:cubicBezTo>
                  <a:cubicBezTo>
                    <a:pt x="31" y="169"/>
                    <a:pt x="31" y="169"/>
                    <a:pt x="31" y="169"/>
                  </a:cubicBezTo>
                  <a:cubicBezTo>
                    <a:pt x="31" y="170"/>
                    <a:pt x="30" y="170"/>
                    <a:pt x="30" y="171"/>
                  </a:cubicBezTo>
                  <a:cubicBezTo>
                    <a:pt x="45" y="178"/>
                    <a:pt x="45" y="178"/>
                    <a:pt x="45" y="178"/>
                  </a:cubicBezTo>
                  <a:close/>
                  <a:moveTo>
                    <a:pt x="44" y="178"/>
                  </a:moveTo>
                  <a:cubicBezTo>
                    <a:pt x="45" y="178"/>
                    <a:pt x="45" y="178"/>
                    <a:pt x="45" y="178"/>
                  </a:cubicBezTo>
                  <a:cubicBezTo>
                    <a:pt x="30" y="171"/>
                    <a:pt x="30" y="171"/>
                    <a:pt x="30" y="171"/>
                  </a:cubicBezTo>
                  <a:cubicBezTo>
                    <a:pt x="30" y="171"/>
                    <a:pt x="30" y="171"/>
                    <a:pt x="30" y="171"/>
                  </a:cubicBezTo>
                  <a:cubicBezTo>
                    <a:pt x="44" y="178"/>
                    <a:pt x="44" y="178"/>
                    <a:pt x="44" y="178"/>
                  </a:cubicBezTo>
                  <a:close/>
                  <a:moveTo>
                    <a:pt x="36" y="198"/>
                  </a:moveTo>
                  <a:cubicBezTo>
                    <a:pt x="36" y="197"/>
                    <a:pt x="36" y="196"/>
                    <a:pt x="37" y="196"/>
                  </a:cubicBezTo>
                  <a:cubicBezTo>
                    <a:pt x="22" y="190"/>
                    <a:pt x="22" y="190"/>
                    <a:pt x="22" y="190"/>
                  </a:cubicBezTo>
                  <a:cubicBezTo>
                    <a:pt x="22" y="190"/>
                    <a:pt x="21" y="191"/>
                    <a:pt x="21" y="192"/>
                  </a:cubicBezTo>
                  <a:cubicBezTo>
                    <a:pt x="36" y="198"/>
                    <a:pt x="36" y="198"/>
                    <a:pt x="36" y="198"/>
                  </a:cubicBezTo>
                  <a:close/>
                  <a:moveTo>
                    <a:pt x="36" y="198"/>
                  </a:moveTo>
                  <a:cubicBezTo>
                    <a:pt x="36" y="198"/>
                    <a:pt x="36" y="198"/>
                    <a:pt x="36" y="198"/>
                  </a:cubicBezTo>
                  <a:cubicBezTo>
                    <a:pt x="21" y="192"/>
                    <a:pt x="21" y="192"/>
                    <a:pt x="21" y="192"/>
                  </a:cubicBezTo>
                  <a:cubicBezTo>
                    <a:pt x="21" y="192"/>
                    <a:pt x="21" y="192"/>
                    <a:pt x="21" y="192"/>
                  </a:cubicBezTo>
                  <a:cubicBezTo>
                    <a:pt x="36" y="198"/>
                    <a:pt x="36" y="198"/>
                    <a:pt x="36" y="198"/>
                  </a:cubicBezTo>
                  <a:close/>
                  <a:moveTo>
                    <a:pt x="29" y="218"/>
                  </a:moveTo>
                  <a:cubicBezTo>
                    <a:pt x="29" y="217"/>
                    <a:pt x="29" y="217"/>
                    <a:pt x="29" y="216"/>
                  </a:cubicBezTo>
                  <a:cubicBezTo>
                    <a:pt x="14" y="211"/>
                    <a:pt x="14" y="211"/>
                    <a:pt x="14" y="211"/>
                  </a:cubicBezTo>
                  <a:cubicBezTo>
                    <a:pt x="14" y="212"/>
                    <a:pt x="14" y="212"/>
                    <a:pt x="14" y="213"/>
                  </a:cubicBezTo>
                  <a:cubicBezTo>
                    <a:pt x="29" y="218"/>
                    <a:pt x="29" y="218"/>
                    <a:pt x="29" y="218"/>
                  </a:cubicBezTo>
                  <a:close/>
                  <a:moveTo>
                    <a:pt x="29" y="218"/>
                  </a:moveTo>
                  <a:cubicBezTo>
                    <a:pt x="29" y="218"/>
                    <a:pt x="29" y="218"/>
                    <a:pt x="29" y="218"/>
                  </a:cubicBezTo>
                  <a:cubicBezTo>
                    <a:pt x="14" y="213"/>
                    <a:pt x="14" y="213"/>
                    <a:pt x="14" y="213"/>
                  </a:cubicBezTo>
                  <a:cubicBezTo>
                    <a:pt x="14" y="213"/>
                    <a:pt x="14" y="213"/>
                    <a:pt x="14" y="213"/>
                  </a:cubicBezTo>
                  <a:cubicBezTo>
                    <a:pt x="29" y="218"/>
                    <a:pt x="29" y="218"/>
                    <a:pt x="29" y="218"/>
                  </a:cubicBezTo>
                  <a:close/>
                  <a:moveTo>
                    <a:pt x="23" y="238"/>
                  </a:moveTo>
                  <a:cubicBezTo>
                    <a:pt x="24" y="238"/>
                    <a:pt x="24" y="237"/>
                    <a:pt x="24" y="237"/>
                  </a:cubicBezTo>
                  <a:cubicBezTo>
                    <a:pt x="8" y="233"/>
                    <a:pt x="8" y="233"/>
                    <a:pt x="8" y="233"/>
                  </a:cubicBezTo>
                  <a:cubicBezTo>
                    <a:pt x="8" y="234"/>
                    <a:pt x="8" y="234"/>
                    <a:pt x="8" y="235"/>
                  </a:cubicBezTo>
                  <a:cubicBezTo>
                    <a:pt x="23" y="238"/>
                    <a:pt x="23" y="238"/>
                    <a:pt x="23" y="238"/>
                  </a:cubicBezTo>
                  <a:close/>
                  <a:moveTo>
                    <a:pt x="23" y="238"/>
                  </a:moveTo>
                  <a:cubicBezTo>
                    <a:pt x="23" y="238"/>
                    <a:pt x="23" y="238"/>
                    <a:pt x="23" y="238"/>
                  </a:cubicBezTo>
                  <a:cubicBezTo>
                    <a:pt x="8" y="235"/>
                    <a:pt x="8" y="235"/>
                    <a:pt x="8" y="235"/>
                  </a:cubicBezTo>
                  <a:cubicBezTo>
                    <a:pt x="8" y="235"/>
                    <a:pt x="8" y="235"/>
                    <a:pt x="8" y="235"/>
                  </a:cubicBezTo>
                  <a:cubicBezTo>
                    <a:pt x="23" y="238"/>
                    <a:pt x="23" y="238"/>
                    <a:pt x="23" y="238"/>
                  </a:cubicBezTo>
                  <a:close/>
                  <a:moveTo>
                    <a:pt x="19" y="259"/>
                  </a:moveTo>
                  <a:cubicBezTo>
                    <a:pt x="20" y="259"/>
                    <a:pt x="20" y="258"/>
                    <a:pt x="20" y="258"/>
                  </a:cubicBezTo>
                  <a:cubicBezTo>
                    <a:pt x="4" y="255"/>
                    <a:pt x="4" y="255"/>
                    <a:pt x="4" y="255"/>
                  </a:cubicBezTo>
                  <a:cubicBezTo>
                    <a:pt x="4" y="256"/>
                    <a:pt x="4" y="256"/>
                    <a:pt x="4" y="257"/>
                  </a:cubicBezTo>
                  <a:lnTo>
                    <a:pt x="19" y="259"/>
                  </a:lnTo>
                  <a:close/>
                  <a:moveTo>
                    <a:pt x="19" y="259"/>
                  </a:moveTo>
                  <a:cubicBezTo>
                    <a:pt x="19" y="259"/>
                    <a:pt x="19" y="259"/>
                    <a:pt x="19" y="259"/>
                  </a:cubicBezTo>
                  <a:cubicBezTo>
                    <a:pt x="4" y="257"/>
                    <a:pt x="4" y="257"/>
                    <a:pt x="4" y="257"/>
                  </a:cubicBezTo>
                  <a:cubicBezTo>
                    <a:pt x="4" y="257"/>
                    <a:pt x="4" y="257"/>
                    <a:pt x="4" y="257"/>
                  </a:cubicBezTo>
                  <a:cubicBezTo>
                    <a:pt x="19" y="259"/>
                    <a:pt x="19" y="259"/>
                    <a:pt x="19" y="259"/>
                  </a:cubicBezTo>
                  <a:close/>
                  <a:moveTo>
                    <a:pt x="17" y="281"/>
                  </a:moveTo>
                  <a:cubicBezTo>
                    <a:pt x="17" y="280"/>
                    <a:pt x="17" y="279"/>
                    <a:pt x="17" y="279"/>
                  </a:cubicBezTo>
                  <a:cubicBezTo>
                    <a:pt x="1" y="278"/>
                    <a:pt x="1" y="278"/>
                    <a:pt x="1" y="278"/>
                  </a:cubicBezTo>
                  <a:cubicBezTo>
                    <a:pt x="1" y="278"/>
                    <a:pt x="1" y="279"/>
                    <a:pt x="1" y="280"/>
                  </a:cubicBezTo>
                  <a:lnTo>
                    <a:pt x="17" y="281"/>
                  </a:lnTo>
                  <a:close/>
                  <a:moveTo>
                    <a:pt x="17" y="281"/>
                  </a:moveTo>
                  <a:cubicBezTo>
                    <a:pt x="17" y="281"/>
                    <a:pt x="17" y="281"/>
                    <a:pt x="17" y="281"/>
                  </a:cubicBezTo>
                  <a:cubicBezTo>
                    <a:pt x="1" y="280"/>
                    <a:pt x="1" y="280"/>
                    <a:pt x="1" y="280"/>
                  </a:cubicBezTo>
                  <a:cubicBezTo>
                    <a:pt x="1" y="280"/>
                    <a:pt x="1" y="280"/>
                    <a:pt x="1" y="280"/>
                  </a:cubicBezTo>
                  <a:cubicBezTo>
                    <a:pt x="17" y="281"/>
                    <a:pt x="17" y="281"/>
                    <a:pt x="17" y="281"/>
                  </a:cubicBezTo>
                  <a:close/>
                  <a:moveTo>
                    <a:pt x="16" y="302"/>
                  </a:moveTo>
                  <a:cubicBezTo>
                    <a:pt x="16" y="302"/>
                    <a:pt x="16" y="302"/>
                    <a:pt x="16" y="302"/>
                  </a:cubicBezTo>
                  <a:cubicBezTo>
                    <a:pt x="16" y="301"/>
                    <a:pt x="16" y="301"/>
                    <a:pt x="16" y="300"/>
                  </a:cubicBezTo>
                  <a:cubicBezTo>
                    <a:pt x="0" y="300"/>
                    <a:pt x="0" y="300"/>
                    <a:pt x="0" y="300"/>
                  </a:cubicBezTo>
                  <a:cubicBezTo>
                    <a:pt x="0" y="301"/>
                    <a:pt x="0" y="301"/>
                    <a:pt x="0" y="302"/>
                  </a:cubicBezTo>
                  <a:cubicBezTo>
                    <a:pt x="0" y="302"/>
                    <a:pt x="0" y="302"/>
                    <a:pt x="0" y="302"/>
                  </a:cubicBezTo>
                  <a:cubicBezTo>
                    <a:pt x="16" y="302"/>
                    <a:pt x="16" y="302"/>
                    <a:pt x="16" y="302"/>
                  </a:cubicBezTo>
                  <a:close/>
                  <a:moveTo>
                    <a:pt x="16" y="302"/>
                  </a:moveTo>
                  <a:cubicBezTo>
                    <a:pt x="16" y="302"/>
                    <a:pt x="16" y="302"/>
                    <a:pt x="16" y="302"/>
                  </a:cubicBezTo>
                  <a:cubicBezTo>
                    <a:pt x="0" y="302"/>
                    <a:pt x="0" y="302"/>
                    <a:pt x="0" y="302"/>
                  </a:cubicBezTo>
                  <a:cubicBezTo>
                    <a:pt x="0" y="302"/>
                    <a:pt x="0" y="302"/>
                    <a:pt x="0" y="302"/>
                  </a:cubicBezTo>
                  <a:cubicBezTo>
                    <a:pt x="16" y="302"/>
                    <a:pt x="16" y="302"/>
                    <a:pt x="16" y="302"/>
                  </a:cubicBezTo>
                  <a:close/>
                  <a:moveTo>
                    <a:pt x="17" y="324"/>
                  </a:moveTo>
                  <a:cubicBezTo>
                    <a:pt x="17" y="323"/>
                    <a:pt x="17" y="322"/>
                    <a:pt x="17" y="322"/>
                  </a:cubicBezTo>
                  <a:cubicBezTo>
                    <a:pt x="1" y="323"/>
                    <a:pt x="1" y="323"/>
                    <a:pt x="1" y="323"/>
                  </a:cubicBezTo>
                  <a:cubicBezTo>
                    <a:pt x="1" y="323"/>
                    <a:pt x="1" y="324"/>
                    <a:pt x="1" y="325"/>
                  </a:cubicBezTo>
                  <a:cubicBezTo>
                    <a:pt x="17" y="324"/>
                    <a:pt x="17" y="324"/>
                    <a:pt x="17" y="324"/>
                  </a:cubicBezTo>
                  <a:close/>
                  <a:moveTo>
                    <a:pt x="17" y="324"/>
                  </a:moveTo>
                  <a:cubicBezTo>
                    <a:pt x="17" y="324"/>
                    <a:pt x="17" y="324"/>
                    <a:pt x="17" y="324"/>
                  </a:cubicBezTo>
                  <a:cubicBezTo>
                    <a:pt x="1" y="325"/>
                    <a:pt x="1" y="325"/>
                    <a:pt x="1" y="325"/>
                  </a:cubicBezTo>
                  <a:cubicBezTo>
                    <a:pt x="1" y="325"/>
                    <a:pt x="1" y="325"/>
                    <a:pt x="1" y="325"/>
                  </a:cubicBezTo>
                  <a:cubicBezTo>
                    <a:pt x="17" y="324"/>
                    <a:pt x="17" y="324"/>
                    <a:pt x="17" y="324"/>
                  </a:cubicBezTo>
                  <a:close/>
                  <a:moveTo>
                    <a:pt x="20" y="345"/>
                  </a:moveTo>
                  <a:cubicBezTo>
                    <a:pt x="19" y="344"/>
                    <a:pt x="19" y="343"/>
                    <a:pt x="19" y="343"/>
                  </a:cubicBezTo>
                  <a:cubicBezTo>
                    <a:pt x="3" y="345"/>
                    <a:pt x="3" y="345"/>
                    <a:pt x="3" y="345"/>
                  </a:cubicBezTo>
                  <a:cubicBezTo>
                    <a:pt x="4" y="346"/>
                    <a:pt x="4" y="346"/>
                    <a:pt x="4" y="347"/>
                  </a:cubicBezTo>
                  <a:cubicBezTo>
                    <a:pt x="20" y="345"/>
                    <a:pt x="20" y="345"/>
                    <a:pt x="20" y="345"/>
                  </a:cubicBezTo>
                  <a:close/>
                  <a:moveTo>
                    <a:pt x="20" y="345"/>
                  </a:moveTo>
                  <a:cubicBezTo>
                    <a:pt x="20" y="345"/>
                    <a:pt x="20" y="345"/>
                    <a:pt x="20" y="345"/>
                  </a:cubicBezTo>
                  <a:cubicBezTo>
                    <a:pt x="4" y="347"/>
                    <a:pt x="4" y="347"/>
                    <a:pt x="4" y="347"/>
                  </a:cubicBezTo>
                  <a:cubicBezTo>
                    <a:pt x="4" y="347"/>
                    <a:pt x="4" y="347"/>
                    <a:pt x="4" y="347"/>
                  </a:cubicBezTo>
                  <a:cubicBezTo>
                    <a:pt x="20" y="345"/>
                    <a:pt x="20" y="345"/>
                    <a:pt x="20" y="345"/>
                  </a:cubicBezTo>
                  <a:close/>
                  <a:moveTo>
                    <a:pt x="24" y="366"/>
                  </a:moveTo>
                  <a:cubicBezTo>
                    <a:pt x="23" y="365"/>
                    <a:pt x="23" y="365"/>
                    <a:pt x="23" y="364"/>
                  </a:cubicBezTo>
                  <a:cubicBezTo>
                    <a:pt x="7" y="367"/>
                    <a:pt x="7" y="367"/>
                    <a:pt x="7" y="367"/>
                  </a:cubicBezTo>
                  <a:cubicBezTo>
                    <a:pt x="8" y="368"/>
                    <a:pt x="8" y="369"/>
                    <a:pt x="8" y="369"/>
                  </a:cubicBezTo>
                  <a:cubicBezTo>
                    <a:pt x="24" y="366"/>
                    <a:pt x="24" y="366"/>
                    <a:pt x="24" y="366"/>
                  </a:cubicBezTo>
                  <a:close/>
                  <a:moveTo>
                    <a:pt x="24" y="366"/>
                  </a:moveTo>
                  <a:cubicBezTo>
                    <a:pt x="24" y="366"/>
                    <a:pt x="24" y="366"/>
                    <a:pt x="24" y="366"/>
                  </a:cubicBezTo>
                  <a:cubicBezTo>
                    <a:pt x="8" y="369"/>
                    <a:pt x="8" y="369"/>
                    <a:pt x="8" y="369"/>
                  </a:cubicBezTo>
                  <a:cubicBezTo>
                    <a:pt x="8" y="369"/>
                    <a:pt x="8" y="369"/>
                    <a:pt x="8" y="369"/>
                  </a:cubicBezTo>
                  <a:cubicBezTo>
                    <a:pt x="24" y="366"/>
                    <a:pt x="24" y="366"/>
                    <a:pt x="24" y="366"/>
                  </a:cubicBezTo>
                  <a:close/>
                  <a:moveTo>
                    <a:pt x="29" y="386"/>
                  </a:moveTo>
                  <a:cubicBezTo>
                    <a:pt x="29" y="386"/>
                    <a:pt x="29" y="385"/>
                    <a:pt x="28" y="385"/>
                  </a:cubicBezTo>
                  <a:cubicBezTo>
                    <a:pt x="13" y="389"/>
                    <a:pt x="13" y="389"/>
                    <a:pt x="13" y="389"/>
                  </a:cubicBezTo>
                  <a:cubicBezTo>
                    <a:pt x="13" y="390"/>
                    <a:pt x="14" y="391"/>
                    <a:pt x="14" y="391"/>
                  </a:cubicBezTo>
                  <a:lnTo>
                    <a:pt x="29" y="386"/>
                  </a:lnTo>
                  <a:close/>
                  <a:moveTo>
                    <a:pt x="29" y="386"/>
                  </a:moveTo>
                  <a:cubicBezTo>
                    <a:pt x="29" y="386"/>
                    <a:pt x="29" y="386"/>
                    <a:pt x="29" y="386"/>
                  </a:cubicBezTo>
                  <a:cubicBezTo>
                    <a:pt x="14" y="391"/>
                    <a:pt x="14" y="391"/>
                    <a:pt x="14" y="391"/>
                  </a:cubicBezTo>
                  <a:cubicBezTo>
                    <a:pt x="14" y="391"/>
                    <a:pt x="14" y="391"/>
                    <a:pt x="14" y="391"/>
                  </a:cubicBezTo>
                  <a:cubicBezTo>
                    <a:pt x="29" y="386"/>
                    <a:pt x="29" y="386"/>
                    <a:pt x="29" y="386"/>
                  </a:cubicBezTo>
                  <a:close/>
                  <a:moveTo>
                    <a:pt x="36" y="407"/>
                  </a:moveTo>
                  <a:cubicBezTo>
                    <a:pt x="36" y="406"/>
                    <a:pt x="36" y="405"/>
                    <a:pt x="35" y="405"/>
                  </a:cubicBezTo>
                  <a:cubicBezTo>
                    <a:pt x="21" y="411"/>
                    <a:pt x="21" y="411"/>
                    <a:pt x="21" y="411"/>
                  </a:cubicBezTo>
                  <a:cubicBezTo>
                    <a:pt x="21" y="411"/>
                    <a:pt x="21" y="412"/>
                    <a:pt x="21" y="413"/>
                  </a:cubicBezTo>
                  <a:cubicBezTo>
                    <a:pt x="36" y="407"/>
                    <a:pt x="36" y="407"/>
                    <a:pt x="36" y="407"/>
                  </a:cubicBezTo>
                  <a:close/>
                  <a:moveTo>
                    <a:pt x="36" y="407"/>
                  </a:moveTo>
                  <a:cubicBezTo>
                    <a:pt x="36" y="407"/>
                    <a:pt x="36" y="407"/>
                    <a:pt x="36" y="407"/>
                  </a:cubicBezTo>
                  <a:cubicBezTo>
                    <a:pt x="21" y="413"/>
                    <a:pt x="21" y="413"/>
                    <a:pt x="21" y="413"/>
                  </a:cubicBezTo>
                  <a:cubicBezTo>
                    <a:pt x="21" y="413"/>
                    <a:pt x="21" y="413"/>
                    <a:pt x="21" y="413"/>
                  </a:cubicBezTo>
                  <a:cubicBezTo>
                    <a:pt x="36" y="407"/>
                    <a:pt x="36" y="407"/>
                    <a:pt x="36" y="407"/>
                  </a:cubicBezTo>
                  <a:close/>
                  <a:moveTo>
                    <a:pt x="45" y="426"/>
                  </a:moveTo>
                  <a:cubicBezTo>
                    <a:pt x="44" y="426"/>
                    <a:pt x="44" y="425"/>
                    <a:pt x="44" y="424"/>
                  </a:cubicBezTo>
                  <a:cubicBezTo>
                    <a:pt x="29" y="431"/>
                    <a:pt x="29" y="431"/>
                    <a:pt x="29" y="431"/>
                  </a:cubicBezTo>
                  <a:cubicBezTo>
                    <a:pt x="30" y="432"/>
                    <a:pt x="30" y="433"/>
                    <a:pt x="30" y="433"/>
                  </a:cubicBezTo>
                  <a:cubicBezTo>
                    <a:pt x="45" y="426"/>
                    <a:pt x="45" y="426"/>
                    <a:pt x="45" y="426"/>
                  </a:cubicBezTo>
                  <a:close/>
                  <a:moveTo>
                    <a:pt x="45" y="426"/>
                  </a:moveTo>
                  <a:cubicBezTo>
                    <a:pt x="45" y="426"/>
                    <a:pt x="45" y="426"/>
                    <a:pt x="45" y="426"/>
                  </a:cubicBezTo>
                  <a:cubicBezTo>
                    <a:pt x="30" y="433"/>
                    <a:pt x="30" y="433"/>
                    <a:pt x="30" y="433"/>
                  </a:cubicBezTo>
                  <a:cubicBezTo>
                    <a:pt x="30" y="433"/>
                    <a:pt x="30" y="433"/>
                    <a:pt x="30" y="433"/>
                  </a:cubicBezTo>
                  <a:cubicBezTo>
                    <a:pt x="45" y="426"/>
                    <a:pt x="45" y="426"/>
                    <a:pt x="45" y="426"/>
                  </a:cubicBezTo>
                  <a:close/>
                  <a:moveTo>
                    <a:pt x="55" y="445"/>
                  </a:moveTo>
                  <a:cubicBezTo>
                    <a:pt x="54" y="445"/>
                    <a:pt x="54" y="444"/>
                    <a:pt x="54" y="443"/>
                  </a:cubicBezTo>
                  <a:cubicBezTo>
                    <a:pt x="40" y="451"/>
                    <a:pt x="40" y="451"/>
                    <a:pt x="40" y="451"/>
                  </a:cubicBezTo>
                  <a:cubicBezTo>
                    <a:pt x="40" y="452"/>
                    <a:pt x="41" y="453"/>
                    <a:pt x="41" y="453"/>
                  </a:cubicBezTo>
                  <a:cubicBezTo>
                    <a:pt x="55" y="445"/>
                    <a:pt x="55" y="445"/>
                    <a:pt x="55" y="445"/>
                  </a:cubicBezTo>
                  <a:close/>
                  <a:moveTo>
                    <a:pt x="55" y="445"/>
                  </a:moveTo>
                  <a:cubicBezTo>
                    <a:pt x="55" y="445"/>
                    <a:pt x="55" y="445"/>
                    <a:pt x="55" y="445"/>
                  </a:cubicBezTo>
                  <a:cubicBezTo>
                    <a:pt x="41" y="453"/>
                    <a:pt x="41" y="453"/>
                    <a:pt x="41" y="453"/>
                  </a:cubicBezTo>
                  <a:cubicBezTo>
                    <a:pt x="41" y="453"/>
                    <a:pt x="41" y="453"/>
                    <a:pt x="41" y="453"/>
                  </a:cubicBezTo>
                  <a:cubicBezTo>
                    <a:pt x="55" y="445"/>
                    <a:pt x="55" y="445"/>
                    <a:pt x="55" y="445"/>
                  </a:cubicBezTo>
                  <a:close/>
                  <a:moveTo>
                    <a:pt x="66" y="463"/>
                  </a:moveTo>
                  <a:cubicBezTo>
                    <a:pt x="66" y="463"/>
                    <a:pt x="65" y="462"/>
                    <a:pt x="65" y="462"/>
                  </a:cubicBezTo>
                  <a:cubicBezTo>
                    <a:pt x="52" y="471"/>
                    <a:pt x="52" y="471"/>
                    <a:pt x="52" y="471"/>
                  </a:cubicBezTo>
                  <a:cubicBezTo>
                    <a:pt x="52" y="471"/>
                    <a:pt x="53" y="472"/>
                    <a:pt x="53" y="472"/>
                  </a:cubicBezTo>
                  <a:lnTo>
                    <a:pt x="66" y="463"/>
                  </a:lnTo>
                  <a:close/>
                  <a:moveTo>
                    <a:pt x="66" y="463"/>
                  </a:moveTo>
                  <a:cubicBezTo>
                    <a:pt x="66" y="463"/>
                    <a:pt x="66" y="463"/>
                    <a:pt x="66" y="463"/>
                  </a:cubicBezTo>
                  <a:cubicBezTo>
                    <a:pt x="53" y="472"/>
                    <a:pt x="53" y="472"/>
                    <a:pt x="53" y="472"/>
                  </a:cubicBezTo>
                  <a:cubicBezTo>
                    <a:pt x="53" y="472"/>
                    <a:pt x="53" y="472"/>
                    <a:pt x="53" y="472"/>
                  </a:cubicBezTo>
                  <a:cubicBezTo>
                    <a:pt x="66" y="463"/>
                    <a:pt x="66" y="463"/>
                    <a:pt x="66" y="463"/>
                  </a:cubicBezTo>
                  <a:close/>
                  <a:moveTo>
                    <a:pt x="79" y="480"/>
                  </a:moveTo>
                  <a:cubicBezTo>
                    <a:pt x="78" y="480"/>
                    <a:pt x="78" y="479"/>
                    <a:pt x="78" y="479"/>
                  </a:cubicBezTo>
                  <a:cubicBezTo>
                    <a:pt x="65" y="489"/>
                    <a:pt x="65" y="489"/>
                    <a:pt x="65" y="489"/>
                  </a:cubicBezTo>
                  <a:cubicBezTo>
                    <a:pt x="65" y="489"/>
                    <a:pt x="66" y="490"/>
                    <a:pt x="66" y="490"/>
                  </a:cubicBezTo>
                  <a:lnTo>
                    <a:pt x="79" y="480"/>
                  </a:lnTo>
                  <a:close/>
                  <a:moveTo>
                    <a:pt x="79" y="480"/>
                  </a:moveTo>
                  <a:cubicBezTo>
                    <a:pt x="79" y="480"/>
                    <a:pt x="79" y="480"/>
                    <a:pt x="79" y="480"/>
                  </a:cubicBezTo>
                  <a:cubicBezTo>
                    <a:pt x="66" y="490"/>
                    <a:pt x="66" y="490"/>
                    <a:pt x="66" y="490"/>
                  </a:cubicBezTo>
                  <a:cubicBezTo>
                    <a:pt x="66" y="490"/>
                    <a:pt x="66" y="490"/>
                    <a:pt x="66" y="490"/>
                  </a:cubicBezTo>
                  <a:cubicBezTo>
                    <a:pt x="79" y="480"/>
                    <a:pt x="79" y="480"/>
                    <a:pt x="79" y="480"/>
                  </a:cubicBezTo>
                  <a:close/>
                  <a:moveTo>
                    <a:pt x="93" y="497"/>
                  </a:moveTo>
                  <a:cubicBezTo>
                    <a:pt x="92" y="496"/>
                    <a:pt x="92" y="496"/>
                    <a:pt x="91" y="495"/>
                  </a:cubicBezTo>
                  <a:cubicBezTo>
                    <a:pt x="80" y="506"/>
                    <a:pt x="80" y="506"/>
                    <a:pt x="80" y="506"/>
                  </a:cubicBezTo>
                  <a:cubicBezTo>
                    <a:pt x="80" y="506"/>
                    <a:pt x="81" y="507"/>
                    <a:pt x="81" y="507"/>
                  </a:cubicBezTo>
                  <a:cubicBezTo>
                    <a:pt x="93" y="497"/>
                    <a:pt x="93" y="497"/>
                    <a:pt x="93" y="497"/>
                  </a:cubicBezTo>
                  <a:close/>
                  <a:moveTo>
                    <a:pt x="93" y="497"/>
                  </a:moveTo>
                  <a:cubicBezTo>
                    <a:pt x="93" y="497"/>
                    <a:pt x="93" y="497"/>
                    <a:pt x="93" y="497"/>
                  </a:cubicBezTo>
                  <a:cubicBezTo>
                    <a:pt x="81" y="507"/>
                    <a:pt x="81" y="507"/>
                    <a:pt x="81" y="507"/>
                  </a:cubicBezTo>
                  <a:cubicBezTo>
                    <a:pt x="81" y="508"/>
                    <a:pt x="81" y="508"/>
                    <a:pt x="81" y="508"/>
                  </a:cubicBezTo>
                  <a:cubicBezTo>
                    <a:pt x="93" y="497"/>
                    <a:pt x="93" y="497"/>
                    <a:pt x="93" y="497"/>
                  </a:cubicBezTo>
                  <a:close/>
                  <a:moveTo>
                    <a:pt x="108" y="512"/>
                  </a:moveTo>
                  <a:cubicBezTo>
                    <a:pt x="107" y="511"/>
                    <a:pt x="107" y="511"/>
                    <a:pt x="107" y="510"/>
                  </a:cubicBezTo>
                  <a:cubicBezTo>
                    <a:pt x="96" y="522"/>
                    <a:pt x="96" y="522"/>
                    <a:pt x="96" y="522"/>
                  </a:cubicBezTo>
                  <a:cubicBezTo>
                    <a:pt x="96" y="523"/>
                    <a:pt x="97" y="523"/>
                    <a:pt x="97" y="523"/>
                  </a:cubicBezTo>
                  <a:lnTo>
                    <a:pt x="108" y="512"/>
                  </a:lnTo>
                  <a:close/>
                  <a:moveTo>
                    <a:pt x="108" y="512"/>
                  </a:moveTo>
                  <a:cubicBezTo>
                    <a:pt x="108" y="512"/>
                    <a:pt x="108" y="512"/>
                    <a:pt x="108" y="512"/>
                  </a:cubicBezTo>
                  <a:cubicBezTo>
                    <a:pt x="97" y="523"/>
                    <a:pt x="97" y="523"/>
                    <a:pt x="97" y="523"/>
                  </a:cubicBezTo>
                  <a:cubicBezTo>
                    <a:pt x="97" y="523"/>
                    <a:pt x="97" y="523"/>
                    <a:pt x="97" y="523"/>
                  </a:cubicBezTo>
                  <a:cubicBezTo>
                    <a:pt x="108" y="512"/>
                    <a:pt x="108" y="512"/>
                    <a:pt x="108" y="512"/>
                  </a:cubicBezTo>
                  <a:close/>
                  <a:moveTo>
                    <a:pt x="124" y="526"/>
                  </a:moveTo>
                  <a:cubicBezTo>
                    <a:pt x="124" y="525"/>
                    <a:pt x="123" y="525"/>
                    <a:pt x="123" y="524"/>
                  </a:cubicBezTo>
                  <a:cubicBezTo>
                    <a:pt x="113" y="537"/>
                    <a:pt x="113" y="537"/>
                    <a:pt x="113" y="537"/>
                  </a:cubicBezTo>
                  <a:cubicBezTo>
                    <a:pt x="113" y="537"/>
                    <a:pt x="114" y="538"/>
                    <a:pt x="114" y="538"/>
                  </a:cubicBezTo>
                  <a:cubicBezTo>
                    <a:pt x="124" y="526"/>
                    <a:pt x="124" y="526"/>
                    <a:pt x="124" y="526"/>
                  </a:cubicBezTo>
                  <a:close/>
                  <a:moveTo>
                    <a:pt x="124" y="526"/>
                  </a:moveTo>
                  <a:cubicBezTo>
                    <a:pt x="124" y="526"/>
                    <a:pt x="124" y="526"/>
                    <a:pt x="124" y="526"/>
                  </a:cubicBezTo>
                  <a:cubicBezTo>
                    <a:pt x="114" y="538"/>
                    <a:pt x="114" y="538"/>
                    <a:pt x="114" y="538"/>
                  </a:cubicBezTo>
                  <a:cubicBezTo>
                    <a:pt x="114" y="538"/>
                    <a:pt x="114" y="538"/>
                    <a:pt x="114" y="538"/>
                  </a:cubicBezTo>
                  <a:cubicBezTo>
                    <a:pt x="124" y="526"/>
                    <a:pt x="124" y="526"/>
                    <a:pt x="124" y="526"/>
                  </a:cubicBezTo>
                  <a:close/>
                  <a:moveTo>
                    <a:pt x="141" y="538"/>
                  </a:moveTo>
                  <a:cubicBezTo>
                    <a:pt x="141" y="538"/>
                    <a:pt x="140" y="538"/>
                    <a:pt x="140" y="537"/>
                  </a:cubicBezTo>
                  <a:cubicBezTo>
                    <a:pt x="131" y="550"/>
                    <a:pt x="131" y="550"/>
                    <a:pt x="131" y="550"/>
                  </a:cubicBezTo>
                  <a:cubicBezTo>
                    <a:pt x="131" y="551"/>
                    <a:pt x="132" y="551"/>
                    <a:pt x="132" y="552"/>
                  </a:cubicBezTo>
                  <a:lnTo>
                    <a:pt x="141" y="538"/>
                  </a:lnTo>
                  <a:close/>
                  <a:moveTo>
                    <a:pt x="141" y="538"/>
                  </a:moveTo>
                  <a:cubicBezTo>
                    <a:pt x="141" y="538"/>
                    <a:pt x="141" y="538"/>
                    <a:pt x="141" y="538"/>
                  </a:cubicBezTo>
                  <a:cubicBezTo>
                    <a:pt x="132" y="552"/>
                    <a:pt x="132" y="552"/>
                    <a:pt x="132" y="552"/>
                  </a:cubicBezTo>
                  <a:cubicBezTo>
                    <a:pt x="132" y="552"/>
                    <a:pt x="132" y="552"/>
                    <a:pt x="132" y="552"/>
                  </a:cubicBezTo>
                  <a:cubicBezTo>
                    <a:pt x="141" y="538"/>
                    <a:pt x="141" y="538"/>
                    <a:pt x="141" y="538"/>
                  </a:cubicBezTo>
                  <a:close/>
                  <a:moveTo>
                    <a:pt x="160" y="550"/>
                  </a:moveTo>
                  <a:cubicBezTo>
                    <a:pt x="159" y="549"/>
                    <a:pt x="158" y="549"/>
                    <a:pt x="158" y="549"/>
                  </a:cubicBezTo>
                  <a:cubicBezTo>
                    <a:pt x="150" y="563"/>
                    <a:pt x="150" y="563"/>
                    <a:pt x="150" y="563"/>
                  </a:cubicBezTo>
                  <a:cubicBezTo>
                    <a:pt x="150" y="563"/>
                    <a:pt x="151" y="563"/>
                    <a:pt x="152" y="564"/>
                  </a:cubicBezTo>
                  <a:cubicBezTo>
                    <a:pt x="160" y="550"/>
                    <a:pt x="160" y="550"/>
                    <a:pt x="160" y="550"/>
                  </a:cubicBezTo>
                  <a:close/>
                  <a:moveTo>
                    <a:pt x="160" y="550"/>
                  </a:moveTo>
                  <a:cubicBezTo>
                    <a:pt x="160" y="550"/>
                    <a:pt x="160" y="550"/>
                    <a:pt x="160" y="550"/>
                  </a:cubicBezTo>
                  <a:cubicBezTo>
                    <a:pt x="152" y="564"/>
                    <a:pt x="152" y="564"/>
                    <a:pt x="152" y="564"/>
                  </a:cubicBezTo>
                  <a:cubicBezTo>
                    <a:pt x="152" y="564"/>
                    <a:pt x="152" y="564"/>
                    <a:pt x="152" y="564"/>
                  </a:cubicBezTo>
                  <a:cubicBezTo>
                    <a:pt x="160" y="550"/>
                    <a:pt x="160" y="550"/>
                    <a:pt x="160" y="550"/>
                  </a:cubicBezTo>
                  <a:close/>
                  <a:moveTo>
                    <a:pt x="178" y="560"/>
                  </a:moveTo>
                  <a:cubicBezTo>
                    <a:pt x="178" y="560"/>
                    <a:pt x="177" y="559"/>
                    <a:pt x="177" y="559"/>
                  </a:cubicBezTo>
                  <a:cubicBezTo>
                    <a:pt x="170" y="573"/>
                    <a:pt x="170" y="573"/>
                    <a:pt x="170" y="573"/>
                  </a:cubicBezTo>
                  <a:cubicBezTo>
                    <a:pt x="170" y="574"/>
                    <a:pt x="171" y="574"/>
                    <a:pt x="172" y="574"/>
                  </a:cubicBezTo>
                  <a:cubicBezTo>
                    <a:pt x="178" y="560"/>
                    <a:pt x="178" y="560"/>
                    <a:pt x="178" y="560"/>
                  </a:cubicBezTo>
                  <a:close/>
                  <a:moveTo>
                    <a:pt x="179" y="560"/>
                  </a:moveTo>
                  <a:cubicBezTo>
                    <a:pt x="178" y="560"/>
                    <a:pt x="178" y="560"/>
                    <a:pt x="178" y="560"/>
                  </a:cubicBezTo>
                  <a:cubicBezTo>
                    <a:pt x="172" y="574"/>
                    <a:pt x="172" y="574"/>
                    <a:pt x="172" y="574"/>
                  </a:cubicBezTo>
                  <a:cubicBezTo>
                    <a:pt x="172" y="574"/>
                    <a:pt x="172" y="574"/>
                    <a:pt x="172" y="574"/>
                  </a:cubicBezTo>
                  <a:cubicBezTo>
                    <a:pt x="178" y="560"/>
                    <a:pt x="178" y="560"/>
                    <a:pt x="178" y="560"/>
                  </a:cubicBezTo>
                  <a:lnTo>
                    <a:pt x="179" y="560"/>
                  </a:lnTo>
                  <a:close/>
                  <a:moveTo>
                    <a:pt x="198" y="568"/>
                  </a:moveTo>
                  <a:cubicBezTo>
                    <a:pt x="197" y="568"/>
                    <a:pt x="197" y="568"/>
                    <a:pt x="196" y="568"/>
                  </a:cubicBezTo>
                  <a:cubicBezTo>
                    <a:pt x="190" y="583"/>
                    <a:pt x="190" y="583"/>
                    <a:pt x="190" y="583"/>
                  </a:cubicBezTo>
                  <a:cubicBezTo>
                    <a:pt x="191" y="583"/>
                    <a:pt x="192" y="583"/>
                    <a:pt x="192" y="583"/>
                  </a:cubicBezTo>
                  <a:cubicBezTo>
                    <a:pt x="198" y="568"/>
                    <a:pt x="198" y="568"/>
                    <a:pt x="198" y="568"/>
                  </a:cubicBezTo>
                  <a:close/>
                  <a:moveTo>
                    <a:pt x="198" y="568"/>
                  </a:moveTo>
                  <a:cubicBezTo>
                    <a:pt x="198" y="568"/>
                    <a:pt x="198" y="568"/>
                    <a:pt x="198" y="568"/>
                  </a:cubicBezTo>
                  <a:cubicBezTo>
                    <a:pt x="192" y="583"/>
                    <a:pt x="192" y="583"/>
                    <a:pt x="192" y="583"/>
                  </a:cubicBezTo>
                  <a:cubicBezTo>
                    <a:pt x="192" y="583"/>
                    <a:pt x="192" y="583"/>
                    <a:pt x="192" y="583"/>
                  </a:cubicBezTo>
                  <a:cubicBezTo>
                    <a:pt x="198" y="568"/>
                    <a:pt x="198" y="568"/>
                    <a:pt x="198" y="568"/>
                  </a:cubicBezTo>
                  <a:close/>
                  <a:moveTo>
                    <a:pt x="218" y="575"/>
                  </a:moveTo>
                  <a:cubicBezTo>
                    <a:pt x="218" y="575"/>
                    <a:pt x="217" y="575"/>
                    <a:pt x="216" y="575"/>
                  </a:cubicBezTo>
                  <a:cubicBezTo>
                    <a:pt x="212" y="590"/>
                    <a:pt x="212" y="590"/>
                    <a:pt x="212" y="590"/>
                  </a:cubicBezTo>
                  <a:cubicBezTo>
                    <a:pt x="212" y="590"/>
                    <a:pt x="213" y="591"/>
                    <a:pt x="214" y="591"/>
                  </a:cubicBezTo>
                  <a:cubicBezTo>
                    <a:pt x="218" y="575"/>
                    <a:pt x="218" y="575"/>
                    <a:pt x="218" y="575"/>
                  </a:cubicBezTo>
                  <a:close/>
                  <a:moveTo>
                    <a:pt x="218" y="575"/>
                  </a:moveTo>
                  <a:cubicBezTo>
                    <a:pt x="218" y="575"/>
                    <a:pt x="218" y="575"/>
                    <a:pt x="218" y="575"/>
                  </a:cubicBezTo>
                  <a:cubicBezTo>
                    <a:pt x="214" y="591"/>
                    <a:pt x="214" y="591"/>
                    <a:pt x="214" y="591"/>
                  </a:cubicBezTo>
                  <a:cubicBezTo>
                    <a:pt x="214" y="591"/>
                    <a:pt x="214" y="591"/>
                    <a:pt x="214" y="591"/>
                  </a:cubicBezTo>
                  <a:cubicBezTo>
                    <a:pt x="218" y="575"/>
                    <a:pt x="218" y="575"/>
                    <a:pt x="218" y="575"/>
                  </a:cubicBezTo>
                  <a:close/>
                  <a:moveTo>
                    <a:pt x="239" y="581"/>
                  </a:moveTo>
                  <a:cubicBezTo>
                    <a:pt x="238" y="581"/>
                    <a:pt x="238" y="581"/>
                    <a:pt x="237" y="581"/>
                  </a:cubicBezTo>
                  <a:cubicBezTo>
                    <a:pt x="233" y="596"/>
                    <a:pt x="233" y="596"/>
                    <a:pt x="233" y="596"/>
                  </a:cubicBezTo>
                  <a:cubicBezTo>
                    <a:pt x="234" y="596"/>
                    <a:pt x="235" y="596"/>
                    <a:pt x="235" y="597"/>
                  </a:cubicBezTo>
                  <a:cubicBezTo>
                    <a:pt x="239" y="581"/>
                    <a:pt x="239" y="581"/>
                    <a:pt x="239" y="581"/>
                  </a:cubicBezTo>
                  <a:close/>
                  <a:moveTo>
                    <a:pt x="239" y="581"/>
                  </a:moveTo>
                  <a:cubicBezTo>
                    <a:pt x="239" y="581"/>
                    <a:pt x="239" y="581"/>
                    <a:pt x="239" y="581"/>
                  </a:cubicBezTo>
                  <a:cubicBezTo>
                    <a:pt x="235" y="597"/>
                    <a:pt x="235" y="597"/>
                    <a:pt x="235" y="597"/>
                  </a:cubicBezTo>
                  <a:cubicBezTo>
                    <a:pt x="236" y="597"/>
                    <a:pt x="236" y="597"/>
                    <a:pt x="236" y="597"/>
                  </a:cubicBezTo>
                  <a:cubicBezTo>
                    <a:pt x="239" y="581"/>
                    <a:pt x="239" y="581"/>
                    <a:pt x="239" y="581"/>
                  </a:cubicBezTo>
                  <a:close/>
                  <a:moveTo>
                    <a:pt x="260" y="585"/>
                  </a:moveTo>
                  <a:cubicBezTo>
                    <a:pt x="259" y="585"/>
                    <a:pt x="259" y="585"/>
                    <a:pt x="258" y="585"/>
                  </a:cubicBezTo>
                  <a:cubicBezTo>
                    <a:pt x="256" y="600"/>
                    <a:pt x="256" y="600"/>
                    <a:pt x="256" y="600"/>
                  </a:cubicBezTo>
                  <a:cubicBezTo>
                    <a:pt x="256" y="601"/>
                    <a:pt x="257" y="601"/>
                    <a:pt x="258" y="601"/>
                  </a:cubicBezTo>
                  <a:cubicBezTo>
                    <a:pt x="260" y="585"/>
                    <a:pt x="260" y="585"/>
                    <a:pt x="260" y="585"/>
                  </a:cubicBezTo>
                  <a:close/>
                  <a:moveTo>
                    <a:pt x="260" y="585"/>
                  </a:moveTo>
                  <a:cubicBezTo>
                    <a:pt x="260" y="585"/>
                    <a:pt x="260" y="585"/>
                    <a:pt x="260" y="585"/>
                  </a:cubicBezTo>
                  <a:cubicBezTo>
                    <a:pt x="258" y="601"/>
                    <a:pt x="258" y="601"/>
                    <a:pt x="258" y="601"/>
                  </a:cubicBezTo>
                  <a:cubicBezTo>
                    <a:pt x="258" y="601"/>
                    <a:pt x="258" y="601"/>
                    <a:pt x="258" y="601"/>
                  </a:cubicBezTo>
                  <a:cubicBezTo>
                    <a:pt x="260" y="585"/>
                    <a:pt x="260" y="585"/>
                    <a:pt x="260" y="585"/>
                  </a:cubicBezTo>
                  <a:close/>
                  <a:moveTo>
                    <a:pt x="281" y="587"/>
                  </a:moveTo>
                  <a:cubicBezTo>
                    <a:pt x="281" y="587"/>
                    <a:pt x="280" y="587"/>
                    <a:pt x="279" y="587"/>
                  </a:cubicBezTo>
                  <a:cubicBezTo>
                    <a:pt x="278" y="603"/>
                    <a:pt x="278" y="603"/>
                    <a:pt x="278" y="603"/>
                  </a:cubicBezTo>
                  <a:cubicBezTo>
                    <a:pt x="279" y="603"/>
                    <a:pt x="279" y="603"/>
                    <a:pt x="280" y="603"/>
                  </a:cubicBezTo>
                  <a:lnTo>
                    <a:pt x="281" y="587"/>
                  </a:lnTo>
                  <a:close/>
                  <a:moveTo>
                    <a:pt x="281" y="587"/>
                  </a:moveTo>
                  <a:cubicBezTo>
                    <a:pt x="281" y="587"/>
                    <a:pt x="281" y="587"/>
                    <a:pt x="281" y="587"/>
                  </a:cubicBezTo>
                  <a:cubicBezTo>
                    <a:pt x="280" y="603"/>
                    <a:pt x="280" y="603"/>
                    <a:pt x="280" y="603"/>
                  </a:cubicBezTo>
                  <a:cubicBezTo>
                    <a:pt x="280" y="603"/>
                    <a:pt x="280" y="603"/>
                    <a:pt x="280" y="603"/>
                  </a:cubicBezTo>
                  <a:cubicBezTo>
                    <a:pt x="281" y="587"/>
                    <a:pt x="281" y="587"/>
                    <a:pt x="281" y="587"/>
                  </a:cubicBezTo>
                  <a:close/>
                  <a:moveTo>
                    <a:pt x="303" y="588"/>
                  </a:moveTo>
                  <a:cubicBezTo>
                    <a:pt x="303" y="588"/>
                    <a:pt x="303" y="588"/>
                    <a:pt x="303" y="588"/>
                  </a:cubicBezTo>
                  <a:cubicBezTo>
                    <a:pt x="302" y="588"/>
                    <a:pt x="301" y="588"/>
                    <a:pt x="301" y="588"/>
                  </a:cubicBezTo>
                  <a:cubicBezTo>
                    <a:pt x="301" y="604"/>
                    <a:pt x="301" y="604"/>
                    <a:pt x="301" y="604"/>
                  </a:cubicBezTo>
                  <a:cubicBezTo>
                    <a:pt x="301" y="604"/>
                    <a:pt x="302" y="604"/>
                    <a:pt x="303" y="604"/>
                  </a:cubicBezTo>
                  <a:cubicBezTo>
                    <a:pt x="303" y="604"/>
                    <a:pt x="303" y="604"/>
                    <a:pt x="303" y="604"/>
                  </a:cubicBezTo>
                  <a:cubicBezTo>
                    <a:pt x="303" y="588"/>
                    <a:pt x="303" y="588"/>
                    <a:pt x="303" y="588"/>
                  </a:cubicBezTo>
                  <a:close/>
                  <a:moveTo>
                    <a:pt x="303" y="588"/>
                  </a:moveTo>
                  <a:cubicBezTo>
                    <a:pt x="303" y="588"/>
                    <a:pt x="303" y="588"/>
                    <a:pt x="303" y="588"/>
                  </a:cubicBezTo>
                  <a:cubicBezTo>
                    <a:pt x="303" y="604"/>
                    <a:pt x="303" y="604"/>
                    <a:pt x="303" y="604"/>
                  </a:cubicBezTo>
                  <a:cubicBezTo>
                    <a:pt x="303" y="604"/>
                    <a:pt x="303" y="604"/>
                    <a:pt x="303" y="604"/>
                  </a:cubicBezTo>
                  <a:cubicBezTo>
                    <a:pt x="303" y="588"/>
                    <a:pt x="303" y="588"/>
                    <a:pt x="303" y="588"/>
                  </a:cubicBezTo>
                  <a:close/>
                  <a:moveTo>
                    <a:pt x="324" y="587"/>
                  </a:moveTo>
                  <a:cubicBezTo>
                    <a:pt x="323" y="587"/>
                    <a:pt x="323" y="587"/>
                    <a:pt x="322" y="587"/>
                  </a:cubicBezTo>
                  <a:cubicBezTo>
                    <a:pt x="323" y="603"/>
                    <a:pt x="323" y="603"/>
                    <a:pt x="323" y="603"/>
                  </a:cubicBezTo>
                  <a:cubicBezTo>
                    <a:pt x="324" y="603"/>
                    <a:pt x="325" y="603"/>
                    <a:pt x="325" y="603"/>
                  </a:cubicBezTo>
                  <a:cubicBezTo>
                    <a:pt x="324" y="587"/>
                    <a:pt x="324" y="587"/>
                    <a:pt x="324" y="587"/>
                  </a:cubicBezTo>
                  <a:close/>
                  <a:moveTo>
                    <a:pt x="324" y="587"/>
                  </a:moveTo>
                  <a:cubicBezTo>
                    <a:pt x="324" y="587"/>
                    <a:pt x="324" y="587"/>
                    <a:pt x="324" y="587"/>
                  </a:cubicBezTo>
                  <a:cubicBezTo>
                    <a:pt x="325" y="603"/>
                    <a:pt x="325" y="603"/>
                    <a:pt x="325" y="603"/>
                  </a:cubicBezTo>
                  <a:cubicBezTo>
                    <a:pt x="325" y="603"/>
                    <a:pt x="325" y="603"/>
                    <a:pt x="325" y="603"/>
                  </a:cubicBezTo>
                  <a:cubicBezTo>
                    <a:pt x="324" y="587"/>
                    <a:pt x="324" y="587"/>
                    <a:pt x="324" y="587"/>
                  </a:cubicBezTo>
                  <a:close/>
                  <a:moveTo>
                    <a:pt x="345" y="585"/>
                  </a:moveTo>
                  <a:cubicBezTo>
                    <a:pt x="345" y="585"/>
                    <a:pt x="344" y="585"/>
                    <a:pt x="343" y="585"/>
                  </a:cubicBezTo>
                  <a:cubicBezTo>
                    <a:pt x="346" y="601"/>
                    <a:pt x="346" y="601"/>
                    <a:pt x="346" y="601"/>
                  </a:cubicBezTo>
                  <a:cubicBezTo>
                    <a:pt x="346" y="601"/>
                    <a:pt x="347" y="601"/>
                    <a:pt x="348" y="601"/>
                  </a:cubicBezTo>
                  <a:lnTo>
                    <a:pt x="345" y="585"/>
                  </a:lnTo>
                  <a:close/>
                  <a:moveTo>
                    <a:pt x="345" y="585"/>
                  </a:moveTo>
                  <a:cubicBezTo>
                    <a:pt x="345" y="585"/>
                    <a:pt x="345" y="585"/>
                    <a:pt x="345" y="585"/>
                  </a:cubicBezTo>
                  <a:cubicBezTo>
                    <a:pt x="348" y="601"/>
                    <a:pt x="348" y="601"/>
                    <a:pt x="348" y="601"/>
                  </a:cubicBezTo>
                  <a:cubicBezTo>
                    <a:pt x="348" y="601"/>
                    <a:pt x="348" y="601"/>
                    <a:pt x="348" y="601"/>
                  </a:cubicBezTo>
                  <a:cubicBezTo>
                    <a:pt x="345" y="585"/>
                    <a:pt x="345" y="585"/>
                    <a:pt x="345" y="585"/>
                  </a:cubicBezTo>
                  <a:close/>
                  <a:moveTo>
                    <a:pt x="366" y="581"/>
                  </a:moveTo>
                  <a:cubicBezTo>
                    <a:pt x="366" y="581"/>
                    <a:pt x="365" y="581"/>
                    <a:pt x="364" y="581"/>
                  </a:cubicBezTo>
                  <a:cubicBezTo>
                    <a:pt x="368" y="597"/>
                    <a:pt x="368" y="597"/>
                    <a:pt x="368" y="597"/>
                  </a:cubicBezTo>
                  <a:cubicBezTo>
                    <a:pt x="369" y="597"/>
                    <a:pt x="369" y="597"/>
                    <a:pt x="370" y="597"/>
                  </a:cubicBezTo>
                  <a:cubicBezTo>
                    <a:pt x="366" y="581"/>
                    <a:pt x="366" y="581"/>
                    <a:pt x="366" y="581"/>
                  </a:cubicBezTo>
                  <a:close/>
                  <a:moveTo>
                    <a:pt x="366" y="581"/>
                  </a:moveTo>
                  <a:cubicBezTo>
                    <a:pt x="366" y="581"/>
                    <a:pt x="366" y="581"/>
                    <a:pt x="366" y="581"/>
                  </a:cubicBezTo>
                  <a:cubicBezTo>
                    <a:pt x="370" y="597"/>
                    <a:pt x="370" y="597"/>
                    <a:pt x="370" y="597"/>
                  </a:cubicBezTo>
                  <a:cubicBezTo>
                    <a:pt x="370" y="597"/>
                    <a:pt x="370" y="597"/>
                    <a:pt x="370" y="597"/>
                  </a:cubicBezTo>
                  <a:cubicBezTo>
                    <a:pt x="366" y="581"/>
                    <a:pt x="366" y="581"/>
                    <a:pt x="366" y="581"/>
                  </a:cubicBezTo>
                  <a:close/>
                  <a:moveTo>
                    <a:pt x="387" y="575"/>
                  </a:moveTo>
                  <a:cubicBezTo>
                    <a:pt x="386" y="576"/>
                    <a:pt x="386" y="576"/>
                    <a:pt x="385" y="576"/>
                  </a:cubicBezTo>
                  <a:cubicBezTo>
                    <a:pt x="390" y="591"/>
                    <a:pt x="390" y="591"/>
                    <a:pt x="390" y="591"/>
                  </a:cubicBezTo>
                  <a:cubicBezTo>
                    <a:pt x="390" y="591"/>
                    <a:pt x="391" y="591"/>
                    <a:pt x="392" y="591"/>
                  </a:cubicBezTo>
                  <a:cubicBezTo>
                    <a:pt x="387" y="575"/>
                    <a:pt x="387" y="575"/>
                    <a:pt x="387" y="575"/>
                  </a:cubicBezTo>
                  <a:close/>
                  <a:moveTo>
                    <a:pt x="387" y="575"/>
                  </a:moveTo>
                  <a:cubicBezTo>
                    <a:pt x="387" y="575"/>
                    <a:pt x="387" y="575"/>
                    <a:pt x="387" y="575"/>
                  </a:cubicBezTo>
                  <a:cubicBezTo>
                    <a:pt x="392" y="591"/>
                    <a:pt x="392" y="591"/>
                    <a:pt x="392" y="591"/>
                  </a:cubicBezTo>
                  <a:cubicBezTo>
                    <a:pt x="392" y="591"/>
                    <a:pt x="392" y="591"/>
                    <a:pt x="392" y="591"/>
                  </a:cubicBezTo>
                  <a:cubicBezTo>
                    <a:pt x="387" y="575"/>
                    <a:pt x="387" y="575"/>
                    <a:pt x="387" y="575"/>
                  </a:cubicBezTo>
                  <a:close/>
                  <a:moveTo>
                    <a:pt x="407" y="568"/>
                  </a:moveTo>
                  <a:cubicBezTo>
                    <a:pt x="407" y="569"/>
                    <a:pt x="406" y="569"/>
                    <a:pt x="405" y="569"/>
                  </a:cubicBezTo>
                  <a:cubicBezTo>
                    <a:pt x="411" y="584"/>
                    <a:pt x="411" y="584"/>
                    <a:pt x="411" y="584"/>
                  </a:cubicBezTo>
                  <a:cubicBezTo>
                    <a:pt x="412" y="584"/>
                    <a:pt x="412" y="583"/>
                    <a:pt x="413" y="583"/>
                  </a:cubicBezTo>
                  <a:lnTo>
                    <a:pt x="407" y="568"/>
                  </a:lnTo>
                  <a:close/>
                  <a:moveTo>
                    <a:pt x="407" y="568"/>
                  </a:moveTo>
                  <a:cubicBezTo>
                    <a:pt x="407" y="568"/>
                    <a:pt x="407" y="568"/>
                    <a:pt x="407" y="568"/>
                  </a:cubicBezTo>
                  <a:cubicBezTo>
                    <a:pt x="413" y="583"/>
                    <a:pt x="413" y="583"/>
                    <a:pt x="413" y="583"/>
                  </a:cubicBezTo>
                  <a:cubicBezTo>
                    <a:pt x="413" y="583"/>
                    <a:pt x="413" y="583"/>
                    <a:pt x="413" y="583"/>
                  </a:cubicBezTo>
                  <a:cubicBezTo>
                    <a:pt x="407" y="568"/>
                    <a:pt x="407" y="568"/>
                    <a:pt x="407" y="568"/>
                  </a:cubicBezTo>
                  <a:close/>
                  <a:moveTo>
                    <a:pt x="427" y="560"/>
                  </a:moveTo>
                  <a:cubicBezTo>
                    <a:pt x="426" y="560"/>
                    <a:pt x="426" y="560"/>
                    <a:pt x="425" y="561"/>
                  </a:cubicBezTo>
                  <a:cubicBezTo>
                    <a:pt x="432" y="575"/>
                    <a:pt x="432" y="575"/>
                    <a:pt x="432" y="575"/>
                  </a:cubicBezTo>
                  <a:cubicBezTo>
                    <a:pt x="433" y="575"/>
                    <a:pt x="433" y="574"/>
                    <a:pt x="434" y="574"/>
                  </a:cubicBezTo>
                  <a:cubicBezTo>
                    <a:pt x="427" y="560"/>
                    <a:pt x="427" y="560"/>
                    <a:pt x="427" y="560"/>
                  </a:cubicBezTo>
                  <a:close/>
                  <a:moveTo>
                    <a:pt x="427" y="560"/>
                  </a:moveTo>
                  <a:cubicBezTo>
                    <a:pt x="427" y="560"/>
                    <a:pt x="427" y="560"/>
                    <a:pt x="427" y="560"/>
                  </a:cubicBezTo>
                  <a:cubicBezTo>
                    <a:pt x="434" y="574"/>
                    <a:pt x="434" y="574"/>
                    <a:pt x="434" y="574"/>
                  </a:cubicBezTo>
                  <a:cubicBezTo>
                    <a:pt x="434" y="574"/>
                    <a:pt x="434" y="574"/>
                    <a:pt x="434" y="574"/>
                  </a:cubicBezTo>
                  <a:cubicBezTo>
                    <a:pt x="427" y="560"/>
                    <a:pt x="427" y="560"/>
                    <a:pt x="427" y="560"/>
                  </a:cubicBezTo>
                  <a:close/>
                  <a:moveTo>
                    <a:pt x="446" y="550"/>
                  </a:moveTo>
                  <a:cubicBezTo>
                    <a:pt x="445" y="550"/>
                    <a:pt x="445" y="550"/>
                    <a:pt x="444" y="551"/>
                  </a:cubicBezTo>
                  <a:cubicBezTo>
                    <a:pt x="452" y="565"/>
                    <a:pt x="452" y="565"/>
                    <a:pt x="452" y="565"/>
                  </a:cubicBezTo>
                  <a:cubicBezTo>
                    <a:pt x="453" y="564"/>
                    <a:pt x="453" y="564"/>
                    <a:pt x="454" y="564"/>
                  </a:cubicBezTo>
                  <a:cubicBezTo>
                    <a:pt x="446" y="550"/>
                    <a:pt x="446" y="550"/>
                    <a:pt x="446" y="550"/>
                  </a:cubicBezTo>
                  <a:close/>
                  <a:moveTo>
                    <a:pt x="446" y="550"/>
                  </a:moveTo>
                  <a:cubicBezTo>
                    <a:pt x="446" y="550"/>
                    <a:pt x="446" y="550"/>
                    <a:pt x="446" y="550"/>
                  </a:cubicBezTo>
                  <a:cubicBezTo>
                    <a:pt x="454" y="564"/>
                    <a:pt x="454" y="564"/>
                    <a:pt x="454" y="564"/>
                  </a:cubicBezTo>
                  <a:cubicBezTo>
                    <a:pt x="454" y="564"/>
                    <a:pt x="454" y="564"/>
                    <a:pt x="454" y="564"/>
                  </a:cubicBezTo>
                  <a:cubicBezTo>
                    <a:pt x="446" y="550"/>
                    <a:pt x="446" y="550"/>
                    <a:pt x="446" y="550"/>
                  </a:cubicBezTo>
                  <a:close/>
                  <a:moveTo>
                    <a:pt x="464" y="538"/>
                  </a:moveTo>
                  <a:cubicBezTo>
                    <a:pt x="463" y="539"/>
                    <a:pt x="463" y="539"/>
                    <a:pt x="462" y="539"/>
                  </a:cubicBezTo>
                  <a:cubicBezTo>
                    <a:pt x="471" y="553"/>
                    <a:pt x="471" y="553"/>
                    <a:pt x="471" y="553"/>
                  </a:cubicBezTo>
                  <a:cubicBezTo>
                    <a:pt x="472" y="552"/>
                    <a:pt x="472" y="552"/>
                    <a:pt x="473" y="552"/>
                  </a:cubicBezTo>
                  <a:cubicBezTo>
                    <a:pt x="464" y="538"/>
                    <a:pt x="464" y="538"/>
                    <a:pt x="464" y="538"/>
                  </a:cubicBezTo>
                  <a:close/>
                  <a:moveTo>
                    <a:pt x="464" y="538"/>
                  </a:moveTo>
                  <a:cubicBezTo>
                    <a:pt x="464" y="538"/>
                    <a:pt x="464" y="538"/>
                    <a:pt x="464" y="538"/>
                  </a:cubicBezTo>
                  <a:cubicBezTo>
                    <a:pt x="473" y="552"/>
                    <a:pt x="473" y="552"/>
                    <a:pt x="473" y="552"/>
                  </a:cubicBezTo>
                  <a:cubicBezTo>
                    <a:pt x="473" y="552"/>
                    <a:pt x="473" y="552"/>
                    <a:pt x="473" y="552"/>
                  </a:cubicBezTo>
                  <a:lnTo>
                    <a:pt x="464" y="538"/>
                  </a:lnTo>
                  <a:close/>
                  <a:moveTo>
                    <a:pt x="481" y="526"/>
                  </a:moveTo>
                  <a:cubicBezTo>
                    <a:pt x="480" y="526"/>
                    <a:pt x="480" y="526"/>
                    <a:pt x="479" y="527"/>
                  </a:cubicBezTo>
                  <a:cubicBezTo>
                    <a:pt x="489" y="539"/>
                    <a:pt x="489" y="539"/>
                    <a:pt x="489" y="539"/>
                  </a:cubicBezTo>
                  <a:cubicBezTo>
                    <a:pt x="490" y="539"/>
                    <a:pt x="490" y="539"/>
                    <a:pt x="491" y="538"/>
                  </a:cubicBezTo>
                  <a:cubicBezTo>
                    <a:pt x="481" y="526"/>
                    <a:pt x="481" y="526"/>
                    <a:pt x="481" y="526"/>
                  </a:cubicBezTo>
                  <a:close/>
                  <a:moveTo>
                    <a:pt x="481" y="526"/>
                  </a:moveTo>
                  <a:cubicBezTo>
                    <a:pt x="481" y="526"/>
                    <a:pt x="481" y="526"/>
                    <a:pt x="481" y="526"/>
                  </a:cubicBezTo>
                  <a:cubicBezTo>
                    <a:pt x="491" y="538"/>
                    <a:pt x="491" y="538"/>
                    <a:pt x="491" y="538"/>
                  </a:cubicBezTo>
                  <a:cubicBezTo>
                    <a:pt x="491" y="538"/>
                    <a:pt x="491" y="538"/>
                    <a:pt x="491" y="538"/>
                  </a:cubicBezTo>
                  <a:cubicBezTo>
                    <a:pt x="481" y="526"/>
                    <a:pt x="481" y="526"/>
                    <a:pt x="481" y="526"/>
                  </a:cubicBezTo>
                  <a:close/>
                  <a:moveTo>
                    <a:pt x="497" y="512"/>
                  </a:moveTo>
                  <a:cubicBezTo>
                    <a:pt x="497" y="512"/>
                    <a:pt x="496" y="513"/>
                    <a:pt x="496" y="513"/>
                  </a:cubicBezTo>
                  <a:cubicBezTo>
                    <a:pt x="507" y="525"/>
                    <a:pt x="507" y="525"/>
                    <a:pt x="507" y="525"/>
                  </a:cubicBezTo>
                  <a:cubicBezTo>
                    <a:pt x="507" y="524"/>
                    <a:pt x="508" y="524"/>
                    <a:pt x="508" y="523"/>
                  </a:cubicBezTo>
                  <a:cubicBezTo>
                    <a:pt x="497" y="512"/>
                    <a:pt x="497" y="512"/>
                    <a:pt x="497" y="512"/>
                  </a:cubicBezTo>
                  <a:close/>
                  <a:moveTo>
                    <a:pt x="497" y="512"/>
                  </a:moveTo>
                  <a:cubicBezTo>
                    <a:pt x="497" y="512"/>
                    <a:pt x="497" y="512"/>
                    <a:pt x="497" y="512"/>
                  </a:cubicBezTo>
                  <a:cubicBezTo>
                    <a:pt x="508" y="523"/>
                    <a:pt x="508" y="523"/>
                    <a:pt x="508" y="523"/>
                  </a:cubicBezTo>
                  <a:cubicBezTo>
                    <a:pt x="508" y="523"/>
                    <a:pt x="508" y="523"/>
                    <a:pt x="508" y="523"/>
                  </a:cubicBezTo>
                  <a:cubicBezTo>
                    <a:pt x="497" y="512"/>
                    <a:pt x="497" y="512"/>
                    <a:pt x="497" y="512"/>
                  </a:cubicBezTo>
                  <a:close/>
                  <a:moveTo>
                    <a:pt x="512" y="497"/>
                  </a:moveTo>
                  <a:cubicBezTo>
                    <a:pt x="512" y="497"/>
                    <a:pt x="511" y="497"/>
                    <a:pt x="511" y="498"/>
                  </a:cubicBezTo>
                  <a:cubicBezTo>
                    <a:pt x="523" y="509"/>
                    <a:pt x="523" y="509"/>
                    <a:pt x="523" y="509"/>
                  </a:cubicBezTo>
                  <a:cubicBezTo>
                    <a:pt x="523" y="508"/>
                    <a:pt x="524" y="508"/>
                    <a:pt x="524" y="507"/>
                  </a:cubicBezTo>
                  <a:cubicBezTo>
                    <a:pt x="512" y="497"/>
                    <a:pt x="512" y="497"/>
                    <a:pt x="512" y="497"/>
                  </a:cubicBezTo>
                  <a:close/>
                  <a:moveTo>
                    <a:pt x="512" y="497"/>
                  </a:moveTo>
                  <a:cubicBezTo>
                    <a:pt x="512" y="497"/>
                    <a:pt x="512" y="497"/>
                    <a:pt x="512" y="497"/>
                  </a:cubicBezTo>
                  <a:cubicBezTo>
                    <a:pt x="524" y="507"/>
                    <a:pt x="524" y="507"/>
                    <a:pt x="524" y="507"/>
                  </a:cubicBezTo>
                  <a:cubicBezTo>
                    <a:pt x="524" y="507"/>
                    <a:pt x="524" y="507"/>
                    <a:pt x="524" y="507"/>
                  </a:cubicBezTo>
                  <a:cubicBezTo>
                    <a:pt x="512" y="497"/>
                    <a:pt x="512" y="497"/>
                    <a:pt x="512" y="497"/>
                  </a:cubicBezTo>
                  <a:close/>
                  <a:moveTo>
                    <a:pt x="526" y="480"/>
                  </a:moveTo>
                  <a:cubicBezTo>
                    <a:pt x="526" y="481"/>
                    <a:pt x="526" y="481"/>
                    <a:pt x="525" y="482"/>
                  </a:cubicBezTo>
                  <a:cubicBezTo>
                    <a:pt x="538" y="492"/>
                    <a:pt x="538" y="492"/>
                    <a:pt x="538" y="492"/>
                  </a:cubicBezTo>
                  <a:cubicBezTo>
                    <a:pt x="538" y="491"/>
                    <a:pt x="538" y="491"/>
                    <a:pt x="539" y="490"/>
                  </a:cubicBezTo>
                  <a:cubicBezTo>
                    <a:pt x="526" y="480"/>
                    <a:pt x="526" y="480"/>
                    <a:pt x="526" y="480"/>
                  </a:cubicBezTo>
                  <a:close/>
                  <a:moveTo>
                    <a:pt x="526" y="480"/>
                  </a:moveTo>
                  <a:cubicBezTo>
                    <a:pt x="526" y="480"/>
                    <a:pt x="526" y="480"/>
                    <a:pt x="526" y="480"/>
                  </a:cubicBezTo>
                  <a:cubicBezTo>
                    <a:pt x="539" y="490"/>
                    <a:pt x="539" y="490"/>
                    <a:pt x="539" y="490"/>
                  </a:cubicBezTo>
                  <a:cubicBezTo>
                    <a:pt x="539" y="490"/>
                    <a:pt x="539" y="490"/>
                    <a:pt x="539" y="490"/>
                  </a:cubicBezTo>
                  <a:cubicBezTo>
                    <a:pt x="526" y="480"/>
                    <a:pt x="526" y="480"/>
                    <a:pt x="526" y="480"/>
                  </a:cubicBezTo>
                  <a:close/>
                  <a:moveTo>
                    <a:pt x="539" y="463"/>
                  </a:moveTo>
                  <a:cubicBezTo>
                    <a:pt x="539" y="464"/>
                    <a:pt x="538" y="464"/>
                    <a:pt x="538" y="465"/>
                  </a:cubicBezTo>
                  <a:cubicBezTo>
                    <a:pt x="551" y="474"/>
                    <a:pt x="551" y="474"/>
                    <a:pt x="551" y="474"/>
                  </a:cubicBezTo>
                  <a:cubicBezTo>
                    <a:pt x="551" y="473"/>
                    <a:pt x="552" y="473"/>
                    <a:pt x="552" y="472"/>
                  </a:cubicBezTo>
                  <a:cubicBezTo>
                    <a:pt x="539" y="463"/>
                    <a:pt x="539" y="463"/>
                    <a:pt x="539" y="463"/>
                  </a:cubicBezTo>
                  <a:close/>
                  <a:moveTo>
                    <a:pt x="539" y="463"/>
                  </a:moveTo>
                  <a:cubicBezTo>
                    <a:pt x="539" y="463"/>
                    <a:pt x="539" y="463"/>
                    <a:pt x="539" y="463"/>
                  </a:cubicBezTo>
                  <a:cubicBezTo>
                    <a:pt x="552" y="472"/>
                    <a:pt x="552" y="472"/>
                    <a:pt x="552" y="472"/>
                  </a:cubicBezTo>
                  <a:cubicBezTo>
                    <a:pt x="552" y="472"/>
                    <a:pt x="552" y="472"/>
                    <a:pt x="552" y="472"/>
                  </a:cubicBezTo>
                  <a:cubicBezTo>
                    <a:pt x="539" y="463"/>
                    <a:pt x="539" y="463"/>
                    <a:pt x="539" y="463"/>
                  </a:cubicBezTo>
                  <a:close/>
                  <a:moveTo>
                    <a:pt x="550" y="445"/>
                  </a:moveTo>
                  <a:cubicBezTo>
                    <a:pt x="550" y="446"/>
                    <a:pt x="550" y="446"/>
                    <a:pt x="549" y="447"/>
                  </a:cubicBezTo>
                  <a:cubicBezTo>
                    <a:pt x="563" y="455"/>
                    <a:pt x="563" y="455"/>
                    <a:pt x="563" y="455"/>
                  </a:cubicBezTo>
                  <a:cubicBezTo>
                    <a:pt x="564" y="454"/>
                    <a:pt x="564" y="454"/>
                    <a:pt x="564" y="453"/>
                  </a:cubicBezTo>
                  <a:cubicBezTo>
                    <a:pt x="550" y="445"/>
                    <a:pt x="550" y="445"/>
                    <a:pt x="550" y="445"/>
                  </a:cubicBezTo>
                  <a:close/>
                  <a:moveTo>
                    <a:pt x="550" y="445"/>
                  </a:moveTo>
                  <a:cubicBezTo>
                    <a:pt x="550" y="445"/>
                    <a:pt x="550" y="445"/>
                    <a:pt x="550" y="445"/>
                  </a:cubicBezTo>
                  <a:cubicBezTo>
                    <a:pt x="564" y="453"/>
                    <a:pt x="564" y="453"/>
                    <a:pt x="564" y="453"/>
                  </a:cubicBezTo>
                  <a:cubicBezTo>
                    <a:pt x="564" y="453"/>
                    <a:pt x="564" y="453"/>
                    <a:pt x="564" y="453"/>
                  </a:cubicBezTo>
                  <a:cubicBezTo>
                    <a:pt x="550" y="445"/>
                    <a:pt x="550" y="445"/>
                    <a:pt x="550" y="445"/>
                  </a:cubicBezTo>
                  <a:close/>
                  <a:moveTo>
                    <a:pt x="560" y="426"/>
                  </a:moveTo>
                  <a:cubicBezTo>
                    <a:pt x="560" y="427"/>
                    <a:pt x="560" y="427"/>
                    <a:pt x="560" y="428"/>
                  </a:cubicBezTo>
                  <a:cubicBezTo>
                    <a:pt x="574" y="435"/>
                    <a:pt x="574" y="435"/>
                    <a:pt x="574" y="435"/>
                  </a:cubicBezTo>
                  <a:cubicBezTo>
                    <a:pt x="574" y="434"/>
                    <a:pt x="575" y="434"/>
                    <a:pt x="575" y="433"/>
                  </a:cubicBezTo>
                  <a:cubicBezTo>
                    <a:pt x="560" y="426"/>
                    <a:pt x="560" y="426"/>
                    <a:pt x="560" y="426"/>
                  </a:cubicBezTo>
                  <a:close/>
                  <a:moveTo>
                    <a:pt x="561" y="426"/>
                  </a:moveTo>
                  <a:cubicBezTo>
                    <a:pt x="560" y="426"/>
                    <a:pt x="560" y="426"/>
                    <a:pt x="560" y="426"/>
                  </a:cubicBezTo>
                  <a:cubicBezTo>
                    <a:pt x="575" y="433"/>
                    <a:pt x="575" y="433"/>
                    <a:pt x="575" y="433"/>
                  </a:cubicBezTo>
                  <a:cubicBezTo>
                    <a:pt x="575" y="433"/>
                    <a:pt x="575" y="433"/>
                    <a:pt x="575" y="433"/>
                  </a:cubicBezTo>
                  <a:cubicBezTo>
                    <a:pt x="561" y="426"/>
                    <a:pt x="561" y="426"/>
                    <a:pt x="561" y="426"/>
                  </a:cubicBezTo>
                  <a:close/>
                  <a:moveTo>
                    <a:pt x="569" y="406"/>
                  </a:moveTo>
                  <a:cubicBezTo>
                    <a:pt x="569" y="407"/>
                    <a:pt x="569" y="408"/>
                    <a:pt x="568" y="408"/>
                  </a:cubicBezTo>
                  <a:cubicBezTo>
                    <a:pt x="583" y="414"/>
                    <a:pt x="583" y="414"/>
                    <a:pt x="583" y="414"/>
                  </a:cubicBezTo>
                  <a:cubicBezTo>
                    <a:pt x="583" y="414"/>
                    <a:pt x="584" y="413"/>
                    <a:pt x="584" y="412"/>
                  </a:cubicBezTo>
                  <a:cubicBezTo>
                    <a:pt x="569" y="406"/>
                    <a:pt x="569" y="406"/>
                    <a:pt x="569" y="406"/>
                  </a:cubicBezTo>
                  <a:close/>
                  <a:moveTo>
                    <a:pt x="569" y="406"/>
                  </a:moveTo>
                  <a:cubicBezTo>
                    <a:pt x="569" y="406"/>
                    <a:pt x="569" y="406"/>
                    <a:pt x="569" y="406"/>
                  </a:cubicBezTo>
                  <a:cubicBezTo>
                    <a:pt x="584" y="412"/>
                    <a:pt x="584" y="412"/>
                    <a:pt x="584" y="412"/>
                  </a:cubicBezTo>
                  <a:cubicBezTo>
                    <a:pt x="584" y="412"/>
                    <a:pt x="584" y="412"/>
                    <a:pt x="584" y="412"/>
                  </a:cubicBezTo>
                  <a:cubicBezTo>
                    <a:pt x="569" y="406"/>
                    <a:pt x="569" y="406"/>
                    <a:pt x="569" y="406"/>
                  </a:cubicBezTo>
                  <a:close/>
                  <a:moveTo>
                    <a:pt x="576" y="386"/>
                  </a:moveTo>
                  <a:cubicBezTo>
                    <a:pt x="576" y="387"/>
                    <a:pt x="576" y="387"/>
                    <a:pt x="576" y="388"/>
                  </a:cubicBezTo>
                  <a:cubicBezTo>
                    <a:pt x="591" y="393"/>
                    <a:pt x="591" y="393"/>
                    <a:pt x="591" y="393"/>
                  </a:cubicBezTo>
                  <a:cubicBezTo>
                    <a:pt x="591" y="392"/>
                    <a:pt x="591" y="392"/>
                    <a:pt x="591" y="391"/>
                  </a:cubicBezTo>
                  <a:cubicBezTo>
                    <a:pt x="576" y="386"/>
                    <a:pt x="576" y="386"/>
                    <a:pt x="576" y="386"/>
                  </a:cubicBezTo>
                  <a:close/>
                  <a:moveTo>
                    <a:pt x="576" y="386"/>
                  </a:moveTo>
                  <a:cubicBezTo>
                    <a:pt x="576" y="386"/>
                    <a:pt x="576" y="386"/>
                    <a:pt x="576" y="386"/>
                  </a:cubicBezTo>
                  <a:cubicBezTo>
                    <a:pt x="591" y="391"/>
                    <a:pt x="591" y="391"/>
                    <a:pt x="591" y="391"/>
                  </a:cubicBezTo>
                  <a:cubicBezTo>
                    <a:pt x="591" y="391"/>
                    <a:pt x="591" y="391"/>
                    <a:pt x="591" y="391"/>
                  </a:cubicBezTo>
                  <a:cubicBezTo>
                    <a:pt x="576" y="386"/>
                    <a:pt x="576" y="386"/>
                    <a:pt x="576" y="386"/>
                  </a:cubicBezTo>
                  <a:close/>
                  <a:moveTo>
                    <a:pt x="582" y="366"/>
                  </a:moveTo>
                  <a:cubicBezTo>
                    <a:pt x="582" y="366"/>
                    <a:pt x="581" y="367"/>
                    <a:pt x="581" y="367"/>
                  </a:cubicBezTo>
                  <a:cubicBezTo>
                    <a:pt x="597" y="371"/>
                    <a:pt x="597" y="371"/>
                    <a:pt x="597" y="371"/>
                  </a:cubicBezTo>
                  <a:cubicBezTo>
                    <a:pt x="597" y="370"/>
                    <a:pt x="597" y="370"/>
                    <a:pt x="597" y="369"/>
                  </a:cubicBezTo>
                  <a:cubicBezTo>
                    <a:pt x="582" y="366"/>
                    <a:pt x="582" y="366"/>
                    <a:pt x="582" y="366"/>
                  </a:cubicBezTo>
                  <a:close/>
                  <a:moveTo>
                    <a:pt x="582" y="365"/>
                  </a:moveTo>
                  <a:cubicBezTo>
                    <a:pt x="582" y="366"/>
                    <a:pt x="582" y="366"/>
                    <a:pt x="582" y="366"/>
                  </a:cubicBezTo>
                  <a:cubicBezTo>
                    <a:pt x="597" y="369"/>
                    <a:pt x="597" y="369"/>
                    <a:pt x="597" y="369"/>
                  </a:cubicBezTo>
                  <a:cubicBezTo>
                    <a:pt x="597" y="369"/>
                    <a:pt x="597" y="369"/>
                    <a:pt x="597" y="369"/>
                  </a:cubicBezTo>
                  <a:cubicBezTo>
                    <a:pt x="582" y="365"/>
                    <a:pt x="582" y="365"/>
                    <a:pt x="582" y="365"/>
                  </a:cubicBezTo>
                  <a:close/>
                  <a:moveTo>
                    <a:pt x="586" y="344"/>
                  </a:moveTo>
                  <a:cubicBezTo>
                    <a:pt x="586" y="345"/>
                    <a:pt x="585" y="346"/>
                    <a:pt x="585" y="346"/>
                  </a:cubicBezTo>
                  <a:cubicBezTo>
                    <a:pt x="601" y="349"/>
                    <a:pt x="601" y="349"/>
                    <a:pt x="601" y="349"/>
                  </a:cubicBezTo>
                  <a:cubicBezTo>
                    <a:pt x="601" y="348"/>
                    <a:pt x="601" y="348"/>
                    <a:pt x="601" y="347"/>
                  </a:cubicBezTo>
                  <a:cubicBezTo>
                    <a:pt x="586" y="344"/>
                    <a:pt x="586" y="344"/>
                    <a:pt x="586" y="344"/>
                  </a:cubicBezTo>
                  <a:close/>
                  <a:moveTo>
                    <a:pt x="586" y="344"/>
                  </a:moveTo>
                  <a:cubicBezTo>
                    <a:pt x="586" y="344"/>
                    <a:pt x="586" y="344"/>
                    <a:pt x="586" y="344"/>
                  </a:cubicBezTo>
                  <a:cubicBezTo>
                    <a:pt x="601" y="347"/>
                    <a:pt x="601" y="347"/>
                    <a:pt x="601" y="347"/>
                  </a:cubicBezTo>
                  <a:cubicBezTo>
                    <a:pt x="601" y="347"/>
                    <a:pt x="601" y="347"/>
                    <a:pt x="601" y="347"/>
                  </a:cubicBezTo>
                  <a:cubicBezTo>
                    <a:pt x="601" y="347"/>
                    <a:pt x="601" y="347"/>
                    <a:pt x="601" y="347"/>
                  </a:cubicBezTo>
                  <a:cubicBezTo>
                    <a:pt x="586" y="344"/>
                    <a:pt x="586" y="344"/>
                    <a:pt x="586" y="344"/>
                  </a:cubicBezTo>
                  <a:close/>
                  <a:moveTo>
                    <a:pt x="588" y="323"/>
                  </a:moveTo>
                  <a:cubicBezTo>
                    <a:pt x="588" y="324"/>
                    <a:pt x="588" y="325"/>
                    <a:pt x="588" y="325"/>
                  </a:cubicBezTo>
                  <a:cubicBezTo>
                    <a:pt x="604" y="326"/>
                    <a:pt x="604" y="326"/>
                    <a:pt x="604" y="326"/>
                  </a:cubicBezTo>
                  <a:cubicBezTo>
                    <a:pt x="604" y="326"/>
                    <a:pt x="604" y="325"/>
                    <a:pt x="604" y="324"/>
                  </a:cubicBezTo>
                  <a:lnTo>
                    <a:pt x="588" y="323"/>
                  </a:lnTo>
                  <a:close/>
                  <a:moveTo>
                    <a:pt x="588" y="323"/>
                  </a:moveTo>
                  <a:cubicBezTo>
                    <a:pt x="588" y="323"/>
                    <a:pt x="588" y="323"/>
                    <a:pt x="588" y="323"/>
                  </a:cubicBezTo>
                  <a:cubicBezTo>
                    <a:pt x="604" y="324"/>
                    <a:pt x="604" y="324"/>
                    <a:pt x="604" y="324"/>
                  </a:cubicBezTo>
                  <a:cubicBezTo>
                    <a:pt x="604" y="324"/>
                    <a:pt x="604" y="324"/>
                    <a:pt x="604" y="324"/>
                  </a:cubicBezTo>
                  <a:cubicBezTo>
                    <a:pt x="588" y="323"/>
                    <a:pt x="588" y="323"/>
                    <a:pt x="588" y="3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8" name="Freeform 25"/>
            <p:cNvSpPr>
              <a:spLocks noEditPoints="1"/>
            </p:cNvSpPr>
            <p:nvPr/>
          </p:nvSpPr>
          <p:spPr bwMode="auto">
            <a:xfrm>
              <a:off x="4810126" y="2135188"/>
              <a:ext cx="2571750" cy="2593975"/>
            </a:xfrm>
            <a:custGeom>
              <a:avLst/>
              <a:gdLst>
                <a:gd name="T0" fmla="*/ 143 w 805"/>
                <a:gd name="T1" fmla="*/ 143 h 804"/>
                <a:gd name="T2" fmla="*/ 662 w 805"/>
                <a:gd name="T3" fmla="*/ 661 h 804"/>
                <a:gd name="T4" fmla="*/ 397 w 805"/>
                <a:gd name="T5" fmla="*/ 46 h 804"/>
                <a:gd name="T6" fmla="*/ 405 w 805"/>
                <a:gd name="T7" fmla="*/ 43 h 804"/>
                <a:gd name="T8" fmla="*/ 408 w 805"/>
                <a:gd name="T9" fmla="*/ 52 h 804"/>
                <a:gd name="T10" fmla="*/ 400 w 805"/>
                <a:gd name="T11" fmla="*/ 54 h 804"/>
                <a:gd name="T12" fmla="*/ 397 w 805"/>
                <a:gd name="T13" fmla="*/ 46 h 804"/>
                <a:gd name="T14" fmla="*/ 355 w 805"/>
                <a:gd name="T15" fmla="*/ 47 h 804"/>
                <a:gd name="T16" fmla="*/ 363 w 805"/>
                <a:gd name="T17" fmla="*/ 49 h 804"/>
                <a:gd name="T18" fmla="*/ 363 w 805"/>
                <a:gd name="T19" fmla="*/ 56 h 804"/>
                <a:gd name="T20" fmla="*/ 356 w 805"/>
                <a:gd name="T21" fmla="*/ 58 h 804"/>
                <a:gd name="T22" fmla="*/ 352 w 805"/>
                <a:gd name="T23" fmla="*/ 50 h 804"/>
                <a:gd name="T24" fmla="*/ 310 w 805"/>
                <a:gd name="T25" fmla="*/ 56 h 804"/>
                <a:gd name="T26" fmla="*/ 319 w 805"/>
                <a:gd name="T27" fmla="*/ 57 h 804"/>
                <a:gd name="T28" fmla="*/ 320 w 805"/>
                <a:gd name="T29" fmla="*/ 64 h 804"/>
                <a:gd name="T30" fmla="*/ 313 w 805"/>
                <a:gd name="T31" fmla="*/ 67 h 804"/>
                <a:gd name="T32" fmla="*/ 308 w 805"/>
                <a:gd name="T33" fmla="*/ 60 h 804"/>
                <a:gd name="T34" fmla="*/ 271 w 805"/>
                <a:gd name="T35" fmla="*/ 69 h 804"/>
                <a:gd name="T36" fmla="*/ 277 w 805"/>
                <a:gd name="T37" fmla="*/ 75 h 804"/>
                <a:gd name="T38" fmla="*/ 270 w 805"/>
                <a:gd name="T39" fmla="*/ 81 h 804"/>
                <a:gd name="T40" fmla="*/ 265 w 805"/>
                <a:gd name="T41" fmla="*/ 74 h 804"/>
                <a:gd name="T42" fmla="*/ 224 w 805"/>
                <a:gd name="T43" fmla="*/ 91 h 804"/>
                <a:gd name="T44" fmla="*/ 233 w 805"/>
                <a:gd name="T45" fmla="*/ 89 h 804"/>
                <a:gd name="T46" fmla="*/ 235 w 805"/>
                <a:gd name="T47" fmla="*/ 98 h 804"/>
                <a:gd name="T48" fmla="*/ 226 w 805"/>
                <a:gd name="T49" fmla="*/ 99 h 804"/>
                <a:gd name="T50" fmla="*/ 224 w 805"/>
                <a:gd name="T51" fmla="*/ 91 h 804"/>
                <a:gd name="T52" fmla="*/ 48 w 805"/>
                <a:gd name="T53" fmla="*/ 393 h 804"/>
                <a:gd name="T54" fmla="*/ 156 w 805"/>
                <a:gd name="T55" fmla="*/ 142 h 804"/>
                <a:gd name="T56" fmla="*/ 161 w 805"/>
                <a:gd name="T57" fmla="*/ 148 h 804"/>
                <a:gd name="T58" fmla="*/ 48 w 805"/>
                <a:gd name="T59" fmla="*/ 393 h 804"/>
                <a:gd name="T60" fmla="*/ 642 w 805"/>
                <a:gd name="T61" fmla="*/ 641 h 804"/>
                <a:gd name="T62" fmla="*/ 545 w 805"/>
                <a:gd name="T63" fmla="*/ 726 h 804"/>
                <a:gd name="T64" fmla="*/ 503 w 805"/>
                <a:gd name="T65" fmla="*/ 725 h 804"/>
                <a:gd name="T66" fmla="*/ 112 w 805"/>
                <a:gd name="T67" fmla="*/ 574 h 804"/>
                <a:gd name="T68" fmla="*/ 52 w 805"/>
                <a:gd name="T69" fmla="*/ 451 h 804"/>
                <a:gd name="T70" fmla="*/ 164 w 805"/>
                <a:gd name="T71" fmla="*/ 163 h 804"/>
                <a:gd name="T72" fmla="*/ 425 w 805"/>
                <a:gd name="T73" fmla="*/ 49 h 804"/>
                <a:gd name="T74" fmla="*/ 574 w 805"/>
                <a:gd name="T75" fmla="*/ 110 h 804"/>
                <a:gd name="T76" fmla="*/ 673 w 805"/>
                <a:gd name="T77" fmla="*/ 199 h 804"/>
                <a:gd name="T78" fmla="*/ 721 w 805"/>
                <a:gd name="T79" fmla="*/ 556 h 8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05" h="804">
                  <a:moveTo>
                    <a:pt x="662" y="143"/>
                  </a:moveTo>
                  <a:cubicBezTo>
                    <a:pt x="519" y="0"/>
                    <a:pt x="287" y="0"/>
                    <a:pt x="143" y="143"/>
                  </a:cubicBezTo>
                  <a:cubicBezTo>
                    <a:pt x="0" y="286"/>
                    <a:pt x="0" y="518"/>
                    <a:pt x="143" y="661"/>
                  </a:cubicBezTo>
                  <a:cubicBezTo>
                    <a:pt x="287" y="804"/>
                    <a:pt x="519" y="804"/>
                    <a:pt x="662" y="661"/>
                  </a:cubicBezTo>
                  <a:cubicBezTo>
                    <a:pt x="805" y="518"/>
                    <a:pt x="805" y="286"/>
                    <a:pt x="662" y="143"/>
                  </a:cubicBezTo>
                  <a:close/>
                  <a:moveTo>
                    <a:pt x="397" y="46"/>
                  </a:moveTo>
                  <a:cubicBezTo>
                    <a:pt x="397" y="45"/>
                    <a:pt x="398" y="43"/>
                    <a:pt x="400" y="43"/>
                  </a:cubicBezTo>
                  <a:cubicBezTo>
                    <a:pt x="405" y="43"/>
                    <a:pt x="405" y="43"/>
                    <a:pt x="405" y="43"/>
                  </a:cubicBezTo>
                  <a:cubicBezTo>
                    <a:pt x="407" y="43"/>
                    <a:pt x="408" y="45"/>
                    <a:pt x="408" y="46"/>
                  </a:cubicBezTo>
                  <a:cubicBezTo>
                    <a:pt x="408" y="52"/>
                    <a:pt x="408" y="52"/>
                    <a:pt x="408" y="52"/>
                  </a:cubicBezTo>
                  <a:cubicBezTo>
                    <a:pt x="408" y="53"/>
                    <a:pt x="407" y="54"/>
                    <a:pt x="405" y="54"/>
                  </a:cubicBezTo>
                  <a:cubicBezTo>
                    <a:pt x="400" y="54"/>
                    <a:pt x="400" y="54"/>
                    <a:pt x="400" y="54"/>
                  </a:cubicBezTo>
                  <a:cubicBezTo>
                    <a:pt x="398" y="54"/>
                    <a:pt x="397" y="53"/>
                    <a:pt x="397" y="52"/>
                  </a:cubicBezTo>
                  <a:lnTo>
                    <a:pt x="397" y="46"/>
                  </a:lnTo>
                  <a:close/>
                  <a:moveTo>
                    <a:pt x="352" y="50"/>
                  </a:moveTo>
                  <a:cubicBezTo>
                    <a:pt x="352" y="49"/>
                    <a:pt x="353" y="47"/>
                    <a:pt x="355" y="47"/>
                  </a:cubicBezTo>
                  <a:cubicBezTo>
                    <a:pt x="360" y="46"/>
                    <a:pt x="360" y="46"/>
                    <a:pt x="360" y="46"/>
                  </a:cubicBezTo>
                  <a:cubicBezTo>
                    <a:pt x="362" y="46"/>
                    <a:pt x="363" y="47"/>
                    <a:pt x="363" y="49"/>
                  </a:cubicBezTo>
                  <a:cubicBezTo>
                    <a:pt x="364" y="54"/>
                    <a:pt x="364" y="54"/>
                    <a:pt x="364" y="54"/>
                  </a:cubicBezTo>
                  <a:cubicBezTo>
                    <a:pt x="364" y="55"/>
                    <a:pt x="364" y="56"/>
                    <a:pt x="363" y="56"/>
                  </a:cubicBezTo>
                  <a:cubicBezTo>
                    <a:pt x="363" y="57"/>
                    <a:pt x="362" y="57"/>
                    <a:pt x="361" y="57"/>
                  </a:cubicBezTo>
                  <a:cubicBezTo>
                    <a:pt x="356" y="58"/>
                    <a:pt x="356" y="58"/>
                    <a:pt x="356" y="58"/>
                  </a:cubicBezTo>
                  <a:cubicBezTo>
                    <a:pt x="354" y="58"/>
                    <a:pt x="353" y="57"/>
                    <a:pt x="353" y="56"/>
                  </a:cubicBezTo>
                  <a:lnTo>
                    <a:pt x="352" y="50"/>
                  </a:lnTo>
                  <a:close/>
                  <a:moveTo>
                    <a:pt x="308" y="60"/>
                  </a:moveTo>
                  <a:cubicBezTo>
                    <a:pt x="308" y="58"/>
                    <a:pt x="309" y="57"/>
                    <a:pt x="310" y="56"/>
                  </a:cubicBezTo>
                  <a:cubicBezTo>
                    <a:pt x="315" y="55"/>
                    <a:pt x="315" y="55"/>
                    <a:pt x="315" y="55"/>
                  </a:cubicBezTo>
                  <a:cubicBezTo>
                    <a:pt x="317" y="55"/>
                    <a:pt x="318" y="55"/>
                    <a:pt x="319" y="57"/>
                  </a:cubicBezTo>
                  <a:cubicBezTo>
                    <a:pt x="320" y="62"/>
                    <a:pt x="320" y="62"/>
                    <a:pt x="320" y="62"/>
                  </a:cubicBezTo>
                  <a:cubicBezTo>
                    <a:pt x="320" y="63"/>
                    <a:pt x="320" y="64"/>
                    <a:pt x="320" y="64"/>
                  </a:cubicBezTo>
                  <a:cubicBezTo>
                    <a:pt x="319" y="65"/>
                    <a:pt x="319" y="65"/>
                    <a:pt x="318" y="66"/>
                  </a:cubicBezTo>
                  <a:cubicBezTo>
                    <a:pt x="313" y="67"/>
                    <a:pt x="313" y="67"/>
                    <a:pt x="313" y="67"/>
                  </a:cubicBezTo>
                  <a:cubicBezTo>
                    <a:pt x="311" y="67"/>
                    <a:pt x="310" y="66"/>
                    <a:pt x="309" y="65"/>
                  </a:cubicBezTo>
                  <a:lnTo>
                    <a:pt x="308" y="60"/>
                  </a:lnTo>
                  <a:close/>
                  <a:moveTo>
                    <a:pt x="266" y="71"/>
                  </a:moveTo>
                  <a:cubicBezTo>
                    <a:pt x="271" y="69"/>
                    <a:pt x="271" y="69"/>
                    <a:pt x="271" y="69"/>
                  </a:cubicBezTo>
                  <a:cubicBezTo>
                    <a:pt x="273" y="68"/>
                    <a:pt x="274" y="69"/>
                    <a:pt x="275" y="70"/>
                  </a:cubicBezTo>
                  <a:cubicBezTo>
                    <a:pt x="277" y="75"/>
                    <a:pt x="277" y="75"/>
                    <a:pt x="277" y="75"/>
                  </a:cubicBezTo>
                  <a:cubicBezTo>
                    <a:pt x="278" y="77"/>
                    <a:pt x="277" y="78"/>
                    <a:pt x="276" y="79"/>
                  </a:cubicBezTo>
                  <a:cubicBezTo>
                    <a:pt x="270" y="81"/>
                    <a:pt x="270" y="81"/>
                    <a:pt x="270" y="81"/>
                  </a:cubicBezTo>
                  <a:cubicBezTo>
                    <a:pt x="269" y="82"/>
                    <a:pt x="267" y="81"/>
                    <a:pt x="267" y="79"/>
                  </a:cubicBezTo>
                  <a:cubicBezTo>
                    <a:pt x="265" y="74"/>
                    <a:pt x="265" y="74"/>
                    <a:pt x="265" y="74"/>
                  </a:cubicBezTo>
                  <a:cubicBezTo>
                    <a:pt x="264" y="73"/>
                    <a:pt x="265" y="71"/>
                    <a:pt x="266" y="71"/>
                  </a:cubicBezTo>
                  <a:close/>
                  <a:moveTo>
                    <a:pt x="224" y="91"/>
                  </a:moveTo>
                  <a:cubicBezTo>
                    <a:pt x="229" y="88"/>
                    <a:pt x="229" y="88"/>
                    <a:pt x="229" y="88"/>
                  </a:cubicBezTo>
                  <a:cubicBezTo>
                    <a:pt x="231" y="87"/>
                    <a:pt x="232" y="88"/>
                    <a:pt x="233" y="89"/>
                  </a:cubicBezTo>
                  <a:cubicBezTo>
                    <a:pt x="236" y="94"/>
                    <a:pt x="236" y="94"/>
                    <a:pt x="236" y="94"/>
                  </a:cubicBezTo>
                  <a:cubicBezTo>
                    <a:pt x="236" y="95"/>
                    <a:pt x="236" y="97"/>
                    <a:pt x="235" y="98"/>
                  </a:cubicBezTo>
                  <a:cubicBezTo>
                    <a:pt x="230" y="100"/>
                    <a:pt x="230" y="100"/>
                    <a:pt x="230" y="100"/>
                  </a:cubicBezTo>
                  <a:cubicBezTo>
                    <a:pt x="228" y="101"/>
                    <a:pt x="227" y="101"/>
                    <a:pt x="226" y="99"/>
                  </a:cubicBezTo>
                  <a:cubicBezTo>
                    <a:pt x="223" y="95"/>
                    <a:pt x="223" y="95"/>
                    <a:pt x="223" y="95"/>
                  </a:cubicBezTo>
                  <a:cubicBezTo>
                    <a:pt x="223" y="93"/>
                    <a:pt x="223" y="92"/>
                    <a:pt x="224" y="91"/>
                  </a:cubicBezTo>
                  <a:close/>
                  <a:moveTo>
                    <a:pt x="48" y="393"/>
                  </a:moveTo>
                  <a:cubicBezTo>
                    <a:pt x="48" y="393"/>
                    <a:pt x="48" y="393"/>
                    <a:pt x="48" y="393"/>
                  </a:cubicBezTo>
                  <a:cubicBezTo>
                    <a:pt x="46" y="393"/>
                    <a:pt x="44" y="391"/>
                    <a:pt x="44" y="389"/>
                  </a:cubicBezTo>
                  <a:cubicBezTo>
                    <a:pt x="48" y="294"/>
                    <a:pt x="87" y="207"/>
                    <a:pt x="156" y="142"/>
                  </a:cubicBezTo>
                  <a:cubicBezTo>
                    <a:pt x="157" y="140"/>
                    <a:pt x="160" y="140"/>
                    <a:pt x="161" y="142"/>
                  </a:cubicBezTo>
                  <a:cubicBezTo>
                    <a:pt x="163" y="144"/>
                    <a:pt x="163" y="146"/>
                    <a:pt x="161" y="148"/>
                  </a:cubicBezTo>
                  <a:cubicBezTo>
                    <a:pt x="94" y="211"/>
                    <a:pt x="56" y="297"/>
                    <a:pt x="52" y="389"/>
                  </a:cubicBezTo>
                  <a:cubicBezTo>
                    <a:pt x="52" y="391"/>
                    <a:pt x="51" y="393"/>
                    <a:pt x="48" y="393"/>
                  </a:cubicBezTo>
                  <a:close/>
                  <a:moveTo>
                    <a:pt x="707" y="549"/>
                  </a:moveTo>
                  <a:cubicBezTo>
                    <a:pt x="691" y="582"/>
                    <a:pt x="669" y="613"/>
                    <a:pt x="642" y="641"/>
                  </a:cubicBezTo>
                  <a:cubicBezTo>
                    <a:pt x="611" y="672"/>
                    <a:pt x="576" y="695"/>
                    <a:pt x="538" y="711"/>
                  </a:cubicBezTo>
                  <a:cubicBezTo>
                    <a:pt x="545" y="726"/>
                    <a:pt x="545" y="726"/>
                    <a:pt x="545" y="726"/>
                  </a:cubicBezTo>
                  <a:cubicBezTo>
                    <a:pt x="532" y="731"/>
                    <a:pt x="520" y="736"/>
                    <a:pt x="507" y="740"/>
                  </a:cubicBezTo>
                  <a:cubicBezTo>
                    <a:pt x="503" y="725"/>
                    <a:pt x="503" y="725"/>
                    <a:pt x="503" y="725"/>
                  </a:cubicBezTo>
                  <a:cubicBezTo>
                    <a:pt x="387" y="761"/>
                    <a:pt x="255" y="733"/>
                    <a:pt x="164" y="641"/>
                  </a:cubicBezTo>
                  <a:cubicBezTo>
                    <a:pt x="143" y="620"/>
                    <a:pt x="126" y="598"/>
                    <a:pt x="112" y="574"/>
                  </a:cubicBezTo>
                  <a:cubicBezTo>
                    <a:pt x="98" y="582"/>
                    <a:pt x="98" y="582"/>
                    <a:pt x="98" y="582"/>
                  </a:cubicBezTo>
                  <a:cubicBezTo>
                    <a:pt x="74" y="541"/>
                    <a:pt x="59" y="496"/>
                    <a:pt x="52" y="451"/>
                  </a:cubicBezTo>
                  <a:cubicBezTo>
                    <a:pt x="68" y="449"/>
                    <a:pt x="68" y="449"/>
                    <a:pt x="68" y="449"/>
                  </a:cubicBezTo>
                  <a:cubicBezTo>
                    <a:pt x="54" y="347"/>
                    <a:pt x="86" y="241"/>
                    <a:pt x="164" y="163"/>
                  </a:cubicBezTo>
                  <a:cubicBezTo>
                    <a:pt x="235" y="91"/>
                    <a:pt x="330" y="59"/>
                    <a:pt x="424" y="65"/>
                  </a:cubicBezTo>
                  <a:cubicBezTo>
                    <a:pt x="425" y="49"/>
                    <a:pt x="425" y="49"/>
                    <a:pt x="425" y="49"/>
                  </a:cubicBezTo>
                  <a:cubicBezTo>
                    <a:pt x="479" y="52"/>
                    <a:pt x="533" y="68"/>
                    <a:pt x="581" y="97"/>
                  </a:cubicBezTo>
                  <a:cubicBezTo>
                    <a:pt x="574" y="110"/>
                    <a:pt x="574" y="110"/>
                    <a:pt x="574" y="110"/>
                  </a:cubicBezTo>
                  <a:cubicBezTo>
                    <a:pt x="598" y="124"/>
                    <a:pt x="621" y="142"/>
                    <a:pt x="642" y="163"/>
                  </a:cubicBezTo>
                  <a:cubicBezTo>
                    <a:pt x="653" y="174"/>
                    <a:pt x="664" y="187"/>
                    <a:pt x="673" y="199"/>
                  </a:cubicBezTo>
                  <a:cubicBezTo>
                    <a:pt x="686" y="190"/>
                    <a:pt x="686" y="190"/>
                    <a:pt x="686" y="190"/>
                  </a:cubicBezTo>
                  <a:cubicBezTo>
                    <a:pt x="766" y="297"/>
                    <a:pt x="778" y="439"/>
                    <a:pt x="721" y="556"/>
                  </a:cubicBezTo>
                  <a:lnTo>
                    <a:pt x="707" y="54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9" name="Freeform 26"/>
            <p:cNvSpPr/>
            <p:nvPr/>
          </p:nvSpPr>
          <p:spPr bwMode="auto">
            <a:xfrm>
              <a:off x="6780213" y="2441575"/>
              <a:ext cx="539750" cy="996950"/>
            </a:xfrm>
            <a:custGeom>
              <a:avLst/>
              <a:gdLst>
                <a:gd name="T0" fmla="*/ 16 w 169"/>
                <a:gd name="T1" fmla="*/ 2 h 309"/>
                <a:gd name="T2" fmla="*/ 15 w 169"/>
                <a:gd name="T3" fmla="*/ 4 h 309"/>
                <a:gd name="T4" fmla="*/ 165 w 169"/>
                <a:gd name="T5" fmla="*/ 307 h 309"/>
                <a:gd name="T6" fmla="*/ 167 w 169"/>
                <a:gd name="T7" fmla="*/ 307 h 309"/>
                <a:gd name="T8" fmla="*/ 167 w 169"/>
                <a:gd name="T9" fmla="*/ 305 h 309"/>
                <a:gd name="T10" fmla="*/ 146 w 169"/>
                <a:gd name="T11" fmla="*/ 305 h 309"/>
                <a:gd name="T12" fmla="*/ 146 w 169"/>
                <a:gd name="T13" fmla="*/ 307 h 309"/>
                <a:gd name="T14" fmla="*/ 148 w 169"/>
                <a:gd name="T15" fmla="*/ 307 h 309"/>
                <a:gd name="T16" fmla="*/ 4 w 169"/>
                <a:gd name="T17" fmla="*/ 18 h 309"/>
                <a:gd name="T18" fmla="*/ 3 w 169"/>
                <a:gd name="T19" fmla="*/ 19 h 309"/>
                <a:gd name="T20" fmla="*/ 5 w 169"/>
                <a:gd name="T21" fmla="*/ 20 h 309"/>
                <a:gd name="T22" fmla="*/ 18 w 169"/>
                <a:gd name="T23" fmla="*/ 4 h 309"/>
                <a:gd name="T24" fmla="*/ 16 w 169"/>
                <a:gd name="T25" fmla="*/ 2 h 309"/>
                <a:gd name="T26" fmla="*/ 15 w 169"/>
                <a:gd name="T27" fmla="*/ 4 h 309"/>
                <a:gd name="T28" fmla="*/ 16 w 169"/>
                <a:gd name="T29" fmla="*/ 2 h 309"/>
                <a:gd name="T30" fmla="*/ 14 w 169"/>
                <a:gd name="T31" fmla="*/ 1 h 309"/>
                <a:gd name="T32" fmla="*/ 0 w 169"/>
                <a:gd name="T33" fmla="*/ 20 h 309"/>
                <a:gd name="T34" fmla="*/ 2 w 169"/>
                <a:gd name="T35" fmla="*/ 21 h 309"/>
                <a:gd name="T36" fmla="*/ 144 w 169"/>
                <a:gd name="T37" fmla="*/ 307 h 309"/>
                <a:gd name="T38" fmla="*/ 144 w 169"/>
                <a:gd name="T39" fmla="*/ 309 h 309"/>
                <a:gd name="T40" fmla="*/ 169 w 169"/>
                <a:gd name="T41" fmla="*/ 309 h 309"/>
                <a:gd name="T42" fmla="*/ 169 w 169"/>
                <a:gd name="T43" fmla="*/ 307 h 309"/>
                <a:gd name="T44" fmla="*/ 17 w 169"/>
                <a:gd name="T45" fmla="*/ 1 h 309"/>
                <a:gd name="T46" fmla="*/ 16 w 169"/>
                <a:gd name="T47" fmla="*/ 0 h 309"/>
                <a:gd name="T48" fmla="*/ 14 w 169"/>
                <a:gd name="T49" fmla="*/ 1 h 309"/>
                <a:gd name="T50" fmla="*/ 16 w 169"/>
                <a:gd name="T51" fmla="*/ 2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9" h="309">
                  <a:moveTo>
                    <a:pt x="16" y="2"/>
                  </a:moveTo>
                  <a:cubicBezTo>
                    <a:pt x="15" y="4"/>
                    <a:pt x="15" y="4"/>
                    <a:pt x="15" y="4"/>
                  </a:cubicBezTo>
                  <a:cubicBezTo>
                    <a:pt x="106" y="73"/>
                    <a:pt x="165" y="183"/>
                    <a:pt x="165" y="307"/>
                  </a:cubicBezTo>
                  <a:cubicBezTo>
                    <a:pt x="167" y="307"/>
                    <a:pt x="167" y="307"/>
                    <a:pt x="167" y="307"/>
                  </a:cubicBezTo>
                  <a:cubicBezTo>
                    <a:pt x="167" y="305"/>
                    <a:pt x="167" y="305"/>
                    <a:pt x="167" y="305"/>
                  </a:cubicBezTo>
                  <a:cubicBezTo>
                    <a:pt x="146" y="305"/>
                    <a:pt x="146" y="305"/>
                    <a:pt x="146" y="305"/>
                  </a:cubicBezTo>
                  <a:cubicBezTo>
                    <a:pt x="146" y="307"/>
                    <a:pt x="146" y="307"/>
                    <a:pt x="146" y="307"/>
                  </a:cubicBezTo>
                  <a:cubicBezTo>
                    <a:pt x="148" y="307"/>
                    <a:pt x="148" y="307"/>
                    <a:pt x="148" y="307"/>
                  </a:cubicBezTo>
                  <a:cubicBezTo>
                    <a:pt x="148" y="189"/>
                    <a:pt x="92" y="84"/>
                    <a:pt x="4" y="18"/>
                  </a:cubicBezTo>
                  <a:cubicBezTo>
                    <a:pt x="3" y="19"/>
                    <a:pt x="3" y="19"/>
                    <a:pt x="3" y="19"/>
                  </a:cubicBezTo>
                  <a:cubicBezTo>
                    <a:pt x="5" y="20"/>
                    <a:pt x="5" y="20"/>
                    <a:pt x="5" y="20"/>
                  </a:cubicBezTo>
                  <a:cubicBezTo>
                    <a:pt x="18" y="4"/>
                    <a:pt x="18" y="4"/>
                    <a:pt x="18" y="4"/>
                  </a:cubicBezTo>
                  <a:cubicBezTo>
                    <a:pt x="16" y="2"/>
                    <a:pt x="16" y="2"/>
                    <a:pt x="16" y="2"/>
                  </a:cubicBezTo>
                  <a:cubicBezTo>
                    <a:pt x="15" y="4"/>
                    <a:pt x="15" y="4"/>
                    <a:pt x="15" y="4"/>
                  </a:cubicBezTo>
                  <a:cubicBezTo>
                    <a:pt x="16" y="2"/>
                    <a:pt x="16" y="2"/>
                    <a:pt x="16" y="2"/>
                  </a:cubicBezTo>
                  <a:cubicBezTo>
                    <a:pt x="14" y="1"/>
                    <a:pt x="14" y="1"/>
                    <a:pt x="14" y="1"/>
                  </a:cubicBezTo>
                  <a:cubicBezTo>
                    <a:pt x="0" y="20"/>
                    <a:pt x="0" y="20"/>
                    <a:pt x="0" y="20"/>
                  </a:cubicBezTo>
                  <a:cubicBezTo>
                    <a:pt x="2" y="21"/>
                    <a:pt x="2" y="21"/>
                    <a:pt x="2" y="21"/>
                  </a:cubicBezTo>
                  <a:cubicBezTo>
                    <a:pt x="88" y="86"/>
                    <a:pt x="144" y="190"/>
                    <a:pt x="144" y="307"/>
                  </a:cubicBezTo>
                  <a:cubicBezTo>
                    <a:pt x="144" y="309"/>
                    <a:pt x="144" y="309"/>
                    <a:pt x="144" y="309"/>
                  </a:cubicBezTo>
                  <a:cubicBezTo>
                    <a:pt x="169" y="309"/>
                    <a:pt x="169" y="309"/>
                    <a:pt x="169" y="309"/>
                  </a:cubicBezTo>
                  <a:cubicBezTo>
                    <a:pt x="169" y="307"/>
                    <a:pt x="169" y="307"/>
                    <a:pt x="169" y="307"/>
                  </a:cubicBezTo>
                  <a:cubicBezTo>
                    <a:pt x="169" y="182"/>
                    <a:pt x="110" y="71"/>
                    <a:pt x="17" y="1"/>
                  </a:cubicBezTo>
                  <a:cubicBezTo>
                    <a:pt x="16" y="0"/>
                    <a:pt x="16" y="0"/>
                    <a:pt x="16" y="0"/>
                  </a:cubicBezTo>
                  <a:cubicBezTo>
                    <a:pt x="14" y="1"/>
                    <a:pt x="14" y="1"/>
                    <a:pt x="14" y="1"/>
                  </a:cubicBezTo>
                  <a:lnTo>
                    <a:pt x="16"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0" name="Freeform 27"/>
            <p:cNvSpPr/>
            <p:nvPr/>
          </p:nvSpPr>
          <p:spPr bwMode="auto">
            <a:xfrm>
              <a:off x="6208713" y="4325938"/>
              <a:ext cx="665163" cy="330200"/>
            </a:xfrm>
            <a:custGeom>
              <a:avLst/>
              <a:gdLst>
                <a:gd name="T0" fmla="*/ 208 w 208"/>
                <a:gd name="T1" fmla="*/ 15 h 102"/>
                <a:gd name="T2" fmla="*/ 2 w 208"/>
                <a:gd name="T3" fmla="*/ 102 h 102"/>
                <a:gd name="T4" fmla="*/ 0 w 208"/>
                <a:gd name="T5" fmla="*/ 82 h 102"/>
                <a:gd name="T6" fmla="*/ 196 w 208"/>
                <a:gd name="T7" fmla="*/ 0 h 102"/>
                <a:gd name="T8" fmla="*/ 208 w 208"/>
                <a:gd name="T9" fmla="*/ 15 h 102"/>
              </a:gdLst>
              <a:ahLst/>
              <a:cxnLst>
                <a:cxn ang="0">
                  <a:pos x="T0" y="T1"/>
                </a:cxn>
                <a:cxn ang="0">
                  <a:pos x="T2" y="T3"/>
                </a:cxn>
                <a:cxn ang="0">
                  <a:pos x="T4" y="T5"/>
                </a:cxn>
                <a:cxn ang="0">
                  <a:pos x="T6" y="T7"/>
                </a:cxn>
                <a:cxn ang="0">
                  <a:pos x="T8" y="T9"/>
                </a:cxn>
              </a:cxnLst>
              <a:rect l="0" t="0" r="r" b="b"/>
              <a:pathLst>
                <a:path w="208" h="102">
                  <a:moveTo>
                    <a:pt x="208" y="15"/>
                  </a:moveTo>
                  <a:cubicBezTo>
                    <a:pt x="151" y="63"/>
                    <a:pt x="80" y="94"/>
                    <a:pt x="2" y="102"/>
                  </a:cubicBezTo>
                  <a:cubicBezTo>
                    <a:pt x="0" y="82"/>
                    <a:pt x="0" y="82"/>
                    <a:pt x="0" y="82"/>
                  </a:cubicBezTo>
                  <a:cubicBezTo>
                    <a:pt x="74" y="75"/>
                    <a:pt x="141" y="45"/>
                    <a:pt x="196" y="0"/>
                  </a:cubicBezTo>
                  <a:lnTo>
                    <a:pt x="208" y="1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1" name="Freeform 28"/>
            <p:cNvSpPr>
              <a:spLocks noEditPoints="1"/>
            </p:cNvSpPr>
            <p:nvPr/>
          </p:nvSpPr>
          <p:spPr bwMode="auto">
            <a:xfrm>
              <a:off x="6243638" y="4354513"/>
              <a:ext cx="582613" cy="261938"/>
            </a:xfrm>
            <a:custGeom>
              <a:avLst/>
              <a:gdLst>
                <a:gd name="T0" fmla="*/ 4 w 182"/>
                <a:gd name="T1" fmla="*/ 73 h 81"/>
                <a:gd name="T2" fmla="*/ 0 w 182"/>
                <a:gd name="T3" fmla="*/ 73 h 81"/>
                <a:gd name="T4" fmla="*/ 1 w 182"/>
                <a:gd name="T5" fmla="*/ 81 h 81"/>
                <a:gd name="T6" fmla="*/ 5 w 182"/>
                <a:gd name="T7" fmla="*/ 81 h 81"/>
                <a:gd name="T8" fmla="*/ 4 w 182"/>
                <a:gd name="T9" fmla="*/ 73 h 81"/>
                <a:gd name="T10" fmla="*/ 27 w 182"/>
                <a:gd name="T11" fmla="*/ 69 h 81"/>
                <a:gd name="T12" fmla="*/ 24 w 182"/>
                <a:gd name="T13" fmla="*/ 70 h 81"/>
                <a:gd name="T14" fmla="*/ 25 w 182"/>
                <a:gd name="T15" fmla="*/ 77 h 81"/>
                <a:gd name="T16" fmla="*/ 29 w 182"/>
                <a:gd name="T17" fmla="*/ 77 h 81"/>
                <a:gd name="T18" fmla="*/ 27 w 182"/>
                <a:gd name="T19" fmla="*/ 69 h 81"/>
                <a:gd name="T20" fmla="*/ 51 w 182"/>
                <a:gd name="T21" fmla="*/ 63 h 81"/>
                <a:gd name="T22" fmla="*/ 47 w 182"/>
                <a:gd name="T23" fmla="*/ 64 h 81"/>
                <a:gd name="T24" fmla="*/ 49 w 182"/>
                <a:gd name="T25" fmla="*/ 72 h 81"/>
                <a:gd name="T26" fmla="*/ 53 w 182"/>
                <a:gd name="T27" fmla="*/ 71 h 81"/>
                <a:gd name="T28" fmla="*/ 51 w 182"/>
                <a:gd name="T29" fmla="*/ 63 h 81"/>
                <a:gd name="T30" fmla="*/ 73 w 182"/>
                <a:gd name="T31" fmla="*/ 56 h 81"/>
                <a:gd name="T32" fmla="*/ 69 w 182"/>
                <a:gd name="T33" fmla="*/ 57 h 81"/>
                <a:gd name="T34" fmla="*/ 72 w 182"/>
                <a:gd name="T35" fmla="*/ 65 h 81"/>
                <a:gd name="T36" fmla="*/ 76 w 182"/>
                <a:gd name="T37" fmla="*/ 64 h 81"/>
                <a:gd name="T38" fmla="*/ 73 w 182"/>
                <a:gd name="T39" fmla="*/ 56 h 81"/>
                <a:gd name="T40" fmla="*/ 95 w 182"/>
                <a:gd name="T41" fmla="*/ 48 h 81"/>
                <a:gd name="T42" fmla="*/ 92 w 182"/>
                <a:gd name="T43" fmla="*/ 49 h 81"/>
                <a:gd name="T44" fmla="*/ 95 w 182"/>
                <a:gd name="T45" fmla="*/ 57 h 81"/>
                <a:gd name="T46" fmla="*/ 98 w 182"/>
                <a:gd name="T47" fmla="*/ 55 h 81"/>
                <a:gd name="T48" fmla="*/ 95 w 182"/>
                <a:gd name="T49" fmla="*/ 48 h 81"/>
                <a:gd name="T50" fmla="*/ 117 w 182"/>
                <a:gd name="T51" fmla="*/ 38 h 81"/>
                <a:gd name="T52" fmla="*/ 113 w 182"/>
                <a:gd name="T53" fmla="*/ 39 h 81"/>
                <a:gd name="T54" fmla="*/ 117 w 182"/>
                <a:gd name="T55" fmla="*/ 47 h 81"/>
                <a:gd name="T56" fmla="*/ 120 w 182"/>
                <a:gd name="T57" fmla="*/ 45 h 81"/>
                <a:gd name="T58" fmla="*/ 117 w 182"/>
                <a:gd name="T59" fmla="*/ 38 h 81"/>
                <a:gd name="T60" fmla="*/ 138 w 182"/>
                <a:gd name="T61" fmla="*/ 26 h 81"/>
                <a:gd name="T62" fmla="*/ 134 w 182"/>
                <a:gd name="T63" fmla="*/ 28 h 81"/>
                <a:gd name="T64" fmla="*/ 138 w 182"/>
                <a:gd name="T65" fmla="*/ 35 h 81"/>
                <a:gd name="T66" fmla="*/ 142 w 182"/>
                <a:gd name="T67" fmla="*/ 33 h 81"/>
                <a:gd name="T68" fmla="*/ 138 w 182"/>
                <a:gd name="T69" fmla="*/ 26 h 81"/>
                <a:gd name="T70" fmla="*/ 158 w 182"/>
                <a:gd name="T71" fmla="*/ 14 h 81"/>
                <a:gd name="T72" fmla="*/ 154 w 182"/>
                <a:gd name="T73" fmla="*/ 16 h 81"/>
                <a:gd name="T74" fmla="*/ 159 w 182"/>
                <a:gd name="T75" fmla="*/ 22 h 81"/>
                <a:gd name="T76" fmla="*/ 162 w 182"/>
                <a:gd name="T77" fmla="*/ 20 h 81"/>
                <a:gd name="T78" fmla="*/ 158 w 182"/>
                <a:gd name="T79" fmla="*/ 14 h 81"/>
                <a:gd name="T80" fmla="*/ 177 w 182"/>
                <a:gd name="T81" fmla="*/ 0 h 81"/>
                <a:gd name="T82" fmla="*/ 174 w 182"/>
                <a:gd name="T83" fmla="*/ 2 h 81"/>
                <a:gd name="T84" fmla="*/ 179 w 182"/>
                <a:gd name="T85" fmla="*/ 8 h 81"/>
                <a:gd name="T86" fmla="*/ 182 w 182"/>
                <a:gd name="T87" fmla="*/ 6 h 81"/>
                <a:gd name="T88" fmla="*/ 177 w 182"/>
                <a:gd name="T89" fmla="*/ 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82" h="81">
                  <a:moveTo>
                    <a:pt x="4" y="73"/>
                  </a:moveTo>
                  <a:cubicBezTo>
                    <a:pt x="3" y="73"/>
                    <a:pt x="1" y="73"/>
                    <a:pt x="0" y="73"/>
                  </a:cubicBezTo>
                  <a:cubicBezTo>
                    <a:pt x="1" y="81"/>
                    <a:pt x="1" y="81"/>
                    <a:pt x="1" y="81"/>
                  </a:cubicBezTo>
                  <a:cubicBezTo>
                    <a:pt x="3" y="81"/>
                    <a:pt x="4" y="81"/>
                    <a:pt x="5" y="81"/>
                  </a:cubicBezTo>
                  <a:cubicBezTo>
                    <a:pt x="4" y="73"/>
                    <a:pt x="4" y="73"/>
                    <a:pt x="4" y="73"/>
                  </a:cubicBezTo>
                  <a:close/>
                  <a:moveTo>
                    <a:pt x="27" y="69"/>
                  </a:moveTo>
                  <a:cubicBezTo>
                    <a:pt x="26" y="69"/>
                    <a:pt x="25" y="69"/>
                    <a:pt x="24" y="70"/>
                  </a:cubicBezTo>
                  <a:cubicBezTo>
                    <a:pt x="25" y="77"/>
                    <a:pt x="25" y="77"/>
                    <a:pt x="25" y="77"/>
                  </a:cubicBezTo>
                  <a:cubicBezTo>
                    <a:pt x="26" y="77"/>
                    <a:pt x="28" y="77"/>
                    <a:pt x="29" y="77"/>
                  </a:cubicBezTo>
                  <a:cubicBezTo>
                    <a:pt x="27" y="69"/>
                    <a:pt x="27" y="69"/>
                    <a:pt x="27" y="69"/>
                  </a:cubicBezTo>
                  <a:close/>
                  <a:moveTo>
                    <a:pt x="51" y="63"/>
                  </a:moveTo>
                  <a:cubicBezTo>
                    <a:pt x="49" y="64"/>
                    <a:pt x="48" y="64"/>
                    <a:pt x="47" y="64"/>
                  </a:cubicBezTo>
                  <a:cubicBezTo>
                    <a:pt x="49" y="72"/>
                    <a:pt x="49" y="72"/>
                    <a:pt x="49" y="72"/>
                  </a:cubicBezTo>
                  <a:cubicBezTo>
                    <a:pt x="50" y="72"/>
                    <a:pt x="51" y="71"/>
                    <a:pt x="53" y="71"/>
                  </a:cubicBezTo>
                  <a:cubicBezTo>
                    <a:pt x="51" y="63"/>
                    <a:pt x="51" y="63"/>
                    <a:pt x="51" y="63"/>
                  </a:cubicBezTo>
                  <a:close/>
                  <a:moveTo>
                    <a:pt x="73" y="56"/>
                  </a:moveTo>
                  <a:cubicBezTo>
                    <a:pt x="72" y="57"/>
                    <a:pt x="71" y="57"/>
                    <a:pt x="69" y="57"/>
                  </a:cubicBezTo>
                  <a:cubicBezTo>
                    <a:pt x="72" y="65"/>
                    <a:pt x="72" y="65"/>
                    <a:pt x="72" y="65"/>
                  </a:cubicBezTo>
                  <a:cubicBezTo>
                    <a:pt x="73" y="65"/>
                    <a:pt x="75" y="64"/>
                    <a:pt x="76" y="64"/>
                  </a:cubicBezTo>
                  <a:cubicBezTo>
                    <a:pt x="73" y="56"/>
                    <a:pt x="73" y="56"/>
                    <a:pt x="73" y="56"/>
                  </a:cubicBezTo>
                  <a:close/>
                  <a:moveTo>
                    <a:pt x="95" y="48"/>
                  </a:moveTo>
                  <a:cubicBezTo>
                    <a:pt x="94" y="48"/>
                    <a:pt x="93" y="49"/>
                    <a:pt x="92" y="49"/>
                  </a:cubicBezTo>
                  <a:cubicBezTo>
                    <a:pt x="95" y="57"/>
                    <a:pt x="95" y="57"/>
                    <a:pt x="95" y="57"/>
                  </a:cubicBezTo>
                  <a:cubicBezTo>
                    <a:pt x="96" y="56"/>
                    <a:pt x="97" y="56"/>
                    <a:pt x="98" y="55"/>
                  </a:cubicBezTo>
                  <a:cubicBezTo>
                    <a:pt x="95" y="48"/>
                    <a:pt x="95" y="48"/>
                    <a:pt x="95" y="48"/>
                  </a:cubicBezTo>
                  <a:close/>
                  <a:moveTo>
                    <a:pt x="117" y="38"/>
                  </a:moveTo>
                  <a:cubicBezTo>
                    <a:pt x="116" y="38"/>
                    <a:pt x="114" y="39"/>
                    <a:pt x="113" y="39"/>
                  </a:cubicBezTo>
                  <a:cubicBezTo>
                    <a:pt x="117" y="47"/>
                    <a:pt x="117" y="47"/>
                    <a:pt x="117" y="47"/>
                  </a:cubicBezTo>
                  <a:cubicBezTo>
                    <a:pt x="118" y="46"/>
                    <a:pt x="119" y="45"/>
                    <a:pt x="120" y="45"/>
                  </a:cubicBezTo>
                  <a:cubicBezTo>
                    <a:pt x="117" y="38"/>
                    <a:pt x="117" y="38"/>
                    <a:pt x="117" y="38"/>
                  </a:cubicBezTo>
                  <a:close/>
                  <a:moveTo>
                    <a:pt x="138" y="26"/>
                  </a:moveTo>
                  <a:cubicBezTo>
                    <a:pt x="136" y="27"/>
                    <a:pt x="135" y="28"/>
                    <a:pt x="134" y="28"/>
                  </a:cubicBezTo>
                  <a:cubicBezTo>
                    <a:pt x="138" y="35"/>
                    <a:pt x="138" y="35"/>
                    <a:pt x="138" y="35"/>
                  </a:cubicBezTo>
                  <a:cubicBezTo>
                    <a:pt x="139" y="34"/>
                    <a:pt x="141" y="34"/>
                    <a:pt x="142" y="33"/>
                  </a:cubicBezTo>
                  <a:cubicBezTo>
                    <a:pt x="138" y="26"/>
                    <a:pt x="138" y="26"/>
                    <a:pt x="138" y="26"/>
                  </a:cubicBezTo>
                  <a:close/>
                  <a:moveTo>
                    <a:pt x="158" y="14"/>
                  </a:moveTo>
                  <a:cubicBezTo>
                    <a:pt x="157" y="14"/>
                    <a:pt x="155" y="15"/>
                    <a:pt x="154" y="16"/>
                  </a:cubicBezTo>
                  <a:cubicBezTo>
                    <a:pt x="159" y="22"/>
                    <a:pt x="159" y="22"/>
                    <a:pt x="159" y="22"/>
                  </a:cubicBezTo>
                  <a:cubicBezTo>
                    <a:pt x="160" y="22"/>
                    <a:pt x="161" y="21"/>
                    <a:pt x="162" y="20"/>
                  </a:cubicBezTo>
                  <a:cubicBezTo>
                    <a:pt x="158" y="14"/>
                    <a:pt x="158" y="14"/>
                    <a:pt x="158" y="14"/>
                  </a:cubicBezTo>
                  <a:close/>
                  <a:moveTo>
                    <a:pt x="177" y="0"/>
                  </a:moveTo>
                  <a:cubicBezTo>
                    <a:pt x="176" y="0"/>
                    <a:pt x="175" y="1"/>
                    <a:pt x="174" y="2"/>
                  </a:cubicBezTo>
                  <a:cubicBezTo>
                    <a:pt x="179" y="8"/>
                    <a:pt x="179" y="8"/>
                    <a:pt x="179" y="8"/>
                  </a:cubicBezTo>
                  <a:cubicBezTo>
                    <a:pt x="180" y="7"/>
                    <a:pt x="181" y="7"/>
                    <a:pt x="182" y="6"/>
                  </a:cubicBezTo>
                  <a:cubicBezTo>
                    <a:pt x="177" y="0"/>
                    <a:pt x="177" y="0"/>
                    <a:pt x="17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2" name="Freeform 29"/>
            <p:cNvSpPr/>
            <p:nvPr/>
          </p:nvSpPr>
          <p:spPr bwMode="auto">
            <a:xfrm>
              <a:off x="4897438" y="3560763"/>
              <a:ext cx="452438" cy="793750"/>
            </a:xfrm>
            <a:custGeom>
              <a:avLst/>
              <a:gdLst>
                <a:gd name="T0" fmla="*/ 130 w 142"/>
                <a:gd name="T1" fmla="*/ 244 h 246"/>
                <a:gd name="T2" fmla="*/ 131 w 142"/>
                <a:gd name="T3" fmla="*/ 242 h 246"/>
                <a:gd name="T4" fmla="*/ 5 w 142"/>
                <a:gd name="T5" fmla="*/ 3 h 246"/>
                <a:gd name="T6" fmla="*/ 3 w 142"/>
                <a:gd name="T7" fmla="*/ 4 h 246"/>
                <a:gd name="T8" fmla="*/ 3 w 142"/>
                <a:gd name="T9" fmla="*/ 6 h 246"/>
                <a:gd name="T10" fmla="*/ 17 w 142"/>
                <a:gd name="T11" fmla="*/ 4 h 246"/>
                <a:gd name="T12" fmla="*/ 17 w 142"/>
                <a:gd name="T13" fmla="*/ 2 h 246"/>
                <a:gd name="T14" fmla="*/ 15 w 142"/>
                <a:gd name="T15" fmla="*/ 2 h 246"/>
                <a:gd name="T16" fmla="*/ 138 w 142"/>
                <a:gd name="T17" fmla="*/ 234 h 246"/>
                <a:gd name="T18" fmla="*/ 139 w 142"/>
                <a:gd name="T19" fmla="*/ 232 h 246"/>
                <a:gd name="T20" fmla="*/ 138 w 142"/>
                <a:gd name="T21" fmla="*/ 231 h 246"/>
                <a:gd name="T22" fmla="*/ 128 w 142"/>
                <a:gd name="T23" fmla="*/ 242 h 246"/>
                <a:gd name="T24" fmla="*/ 130 w 142"/>
                <a:gd name="T25" fmla="*/ 244 h 246"/>
                <a:gd name="T26" fmla="*/ 131 w 142"/>
                <a:gd name="T27" fmla="*/ 242 h 246"/>
                <a:gd name="T28" fmla="*/ 130 w 142"/>
                <a:gd name="T29" fmla="*/ 244 h 246"/>
                <a:gd name="T30" fmla="*/ 131 w 142"/>
                <a:gd name="T31" fmla="*/ 245 h 246"/>
                <a:gd name="T32" fmla="*/ 142 w 142"/>
                <a:gd name="T33" fmla="*/ 232 h 246"/>
                <a:gd name="T34" fmla="*/ 141 w 142"/>
                <a:gd name="T35" fmla="*/ 231 h 246"/>
                <a:gd name="T36" fmla="*/ 19 w 142"/>
                <a:gd name="T37" fmla="*/ 2 h 246"/>
                <a:gd name="T38" fmla="*/ 19 w 142"/>
                <a:gd name="T39" fmla="*/ 0 h 246"/>
                <a:gd name="T40" fmla="*/ 0 w 142"/>
                <a:gd name="T41" fmla="*/ 2 h 246"/>
                <a:gd name="T42" fmla="*/ 1 w 142"/>
                <a:gd name="T43" fmla="*/ 4 h 246"/>
                <a:gd name="T44" fmla="*/ 128 w 142"/>
                <a:gd name="T45" fmla="*/ 245 h 246"/>
                <a:gd name="T46" fmla="*/ 130 w 142"/>
                <a:gd name="T47" fmla="*/ 246 h 246"/>
                <a:gd name="T48" fmla="*/ 131 w 142"/>
                <a:gd name="T49" fmla="*/ 245 h 246"/>
                <a:gd name="T50" fmla="*/ 130 w 142"/>
                <a:gd name="T51" fmla="*/ 244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2" h="246">
                  <a:moveTo>
                    <a:pt x="130" y="244"/>
                  </a:moveTo>
                  <a:cubicBezTo>
                    <a:pt x="131" y="242"/>
                    <a:pt x="131" y="242"/>
                    <a:pt x="131" y="242"/>
                  </a:cubicBezTo>
                  <a:cubicBezTo>
                    <a:pt x="62" y="183"/>
                    <a:pt x="16" y="98"/>
                    <a:pt x="5" y="3"/>
                  </a:cubicBezTo>
                  <a:cubicBezTo>
                    <a:pt x="3" y="4"/>
                    <a:pt x="3" y="4"/>
                    <a:pt x="3" y="4"/>
                  </a:cubicBezTo>
                  <a:cubicBezTo>
                    <a:pt x="3" y="6"/>
                    <a:pt x="3" y="6"/>
                    <a:pt x="3" y="6"/>
                  </a:cubicBezTo>
                  <a:cubicBezTo>
                    <a:pt x="17" y="4"/>
                    <a:pt x="17" y="4"/>
                    <a:pt x="17" y="4"/>
                  </a:cubicBezTo>
                  <a:cubicBezTo>
                    <a:pt x="17" y="2"/>
                    <a:pt x="17" y="2"/>
                    <a:pt x="17" y="2"/>
                  </a:cubicBezTo>
                  <a:cubicBezTo>
                    <a:pt x="15" y="2"/>
                    <a:pt x="15" y="2"/>
                    <a:pt x="15" y="2"/>
                  </a:cubicBezTo>
                  <a:cubicBezTo>
                    <a:pt x="26" y="94"/>
                    <a:pt x="71" y="176"/>
                    <a:pt x="138" y="234"/>
                  </a:cubicBezTo>
                  <a:cubicBezTo>
                    <a:pt x="139" y="232"/>
                    <a:pt x="139" y="232"/>
                    <a:pt x="139" y="232"/>
                  </a:cubicBezTo>
                  <a:cubicBezTo>
                    <a:pt x="138" y="231"/>
                    <a:pt x="138" y="231"/>
                    <a:pt x="138" y="231"/>
                  </a:cubicBezTo>
                  <a:cubicBezTo>
                    <a:pt x="128" y="242"/>
                    <a:pt x="128" y="242"/>
                    <a:pt x="128" y="242"/>
                  </a:cubicBezTo>
                  <a:cubicBezTo>
                    <a:pt x="130" y="244"/>
                    <a:pt x="130" y="244"/>
                    <a:pt x="130" y="244"/>
                  </a:cubicBezTo>
                  <a:cubicBezTo>
                    <a:pt x="131" y="242"/>
                    <a:pt x="131" y="242"/>
                    <a:pt x="131" y="242"/>
                  </a:cubicBezTo>
                  <a:cubicBezTo>
                    <a:pt x="130" y="244"/>
                    <a:pt x="130" y="244"/>
                    <a:pt x="130" y="244"/>
                  </a:cubicBezTo>
                  <a:cubicBezTo>
                    <a:pt x="131" y="245"/>
                    <a:pt x="131" y="245"/>
                    <a:pt x="131" y="245"/>
                  </a:cubicBezTo>
                  <a:cubicBezTo>
                    <a:pt x="142" y="232"/>
                    <a:pt x="142" y="232"/>
                    <a:pt x="142" y="232"/>
                  </a:cubicBezTo>
                  <a:cubicBezTo>
                    <a:pt x="141" y="231"/>
                    <a:pt x="141" y="231"/>
                    <a:pt x="141" y="231"/>
                  </a:cubicBezTo>
                  <a:cubicBezTo>
                    <a:pt x="75" y="174"/>
                    <a:pt x="30" y="93"/>
                    <a:pt x="19" y="2"/>
                  </a:cubicBezTo>
                  <a:cubicBezTo>
                    <a:pt x="19" y="0"/>
                    <a:pt x="19" y="0"/>
                    <a:pt x="19" y="0"/>
                  </a:cubicBezTo>
                  <a:cubicBezTo>
                    <a:pt x="0" y="2"/>
                    <a:pt x="0" y="2"/>
                    <a:pt x="0" y="2"/>
                  </a:cubicBezTo>
                  <a:cubicBezTo>
                    <a:pt x="1" y="4"/>
                    <a:pt x="1" y="4"/>
                    <a:pt x="1" y="4"/>
                  </a:cubicBezTo>
                  <a:cubicBezTo>
                    <a:pt x="12" y="100"/>
                    <a:pt x="59" y="185"/>
                    <a:pt x="128" y="245"/>
                  </a:cubicBezTo>
                  <a:cubicBezTo>
                    <a:pt x="130" y="246"/>
                    <a:pt x="130" y="246"/>
                    <a:pt x="130" y="246"/>
                  </a:cubicBezTo>
                  <a:cubicBezTo>
                    <a:pt x="131" y="245"/>
                    <a:pt x="131" y="245"/>
                    <a:pt x="131" y="245"/>
                  </a:cubicBezTo>
                  <a:lnTo>
                    <a:pt x="130" y="24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3" name="Freeform 30"/>
            <p:cNvSpPr>
              <a:spLocks noEditPoints="1"/>
            </p:cNvSpPr>
            <p:nvPr/>
          </p:nvSpPr>
          <p:spPr bwMode="auto">
            <a:xfrm>
              <a:off x="4676776" y="1997075"/>
              <a:ext cx="2838450" cy="2871788"/>
            </a:xfrm>
            <a:custGeom>
              <a:avLst/>
              <a:gdLst>
                <a:gd name="T0" fmla="*/ 449 w 889"/>
                <a:gd name="T1" fmla="*/ 866 h 890"/>
                <a:gd name="T2" fmla="*/ 452 w 889"/>
                <a:gd name="T3" fmla="*/ 866 h 890"/>
                <a:gd name="T4" fmla="*/ 347 w 889"/>
                <a:gd name="T5" fmla="*/ 879 h 890"/>
                <a:gd name="T6" fmla="*/ 549 w 889"/>
                <a:gd name="T7" fmla="*/ 853 h 890"/>
                <a:gd name="T8" fmla="*/ 549 w 889"/>
                <a:gd name="T9" fmla="*/ 853 h 890"/>
                <a:gd name="T10" fmla="*/ 348 w 889"/>
                <a:gd name="T11" fmla="*/ 855 h 890"/>
                <a:gd name="T12" fmla="*/ 558 w 889"/>
                <a:gd name="T13" fmla="*/ 875 h 890"/>
                <a:gd name="T14" fmla="*/ 246 w 889"/>
                <a:gd name="T15" fmla="*/ 843 h 890"/>
                <a:gd name="T16" fmla="*/ 643 w 889"/>
                <a:gd name="T17" fmla="*/ 816 h 890"/>
                <a:gd name="T18" fmla="*/ 213 w 889"/>
                <a:gd name="T19" fmla="*/ 796 h 890"/>
                <a:gd name="T20" fmla="*/ 213 w 889"/>
                <a:gd name="T21" fmla="*/ 796 h 890"/>
                <a:gd name="T22" fmla="*/ 657 w 889"/>
                <a:gd name="T23" fmla="*/ 835 h 890"/>
                <a:gd name="T24" fmla="*/ 197 w 889"/>
                <a:gd name="T25" fmla="*/ 814 h 890"/>
                <a:gd name="T26" fmla="*/ 689 w 889"/>
                <a:gd name="T27" fmla="*/ 788 h 890"/>
                <a:gd name="T28" fmla="*/ 136 w 889"/>
                <a:gd name="T29" fmla="*/ 731 h 890"/>
                <a:gd name="T30" fmla="*/ 136 w 889"/>
                <a:gd name="T31" fmla="*/ 731 h 890"/>
                <a:gd name="T32" fmla="*/ 744 w 889"/>
                <a:gd name="T33" fmla="*/ 774 h 890"/>
                <a:gd name="T34" fmla="*/ 85 w 889"/>
                <a:gd name="T35" fmla="*/ 706 h 890"/>
                <a:gd name="T36" fmla="*/ 792 w 889"/>
                <a:gd name="T37" fmla="*/ 682 h 890"/>
                <a:gd name="T38" fmla="*/ 792 w 889"/>
                <a:gd name="T39" fmla="*/ 682 h 890"/>
                <a:gd name="T40" fmla="*/ 77 w 889"/>
                <a:gd name="T41" fmla="*/ 650 h 890"/>
                <a:gd name="T42" fmla="*/ 839 w 889"/>
                <a:gd name="T43" fmla="*/ 650 h 890"/>
                <a:gd name="T44" fmla="*/ 54 w 889"/>
                <a:gd name="T45" fmla="*/ 658 h 890"/>
                <a:gd name="T46" fmla="*/ 819 w 889"/>
                <a:gd name="T47" fmla="*/ 636 h 890"/>
                <a:gd name="T48" fmla="*/ 16 w 889"/>
                <a:gd name="T49" fmla="*/ 562 h 890"/>
                <a:gd name="T50" fmla="*/ 39 w 889"/>
                <a:gd name="T51" fmla="*/ 556 h 890"/>
                <a:gd name="T52" fmla="*/ 878 w 889"/>
                <a:gd name="T53" fmla="*/ 551 h 890"/>
                <a:gd name="T54" fmla="*/ 38 w 889"/>
                <a:gd name="T55" fmla="*/ 553 h 890"/>
                <a:gd name="T56" fmla="*/ 854 w 889"/>
                <a:gd name="T57" fmla="*/ 541 h 890"/>
                <a:gd name="T58" fmla="*/ 0 w 889"/>
                <a:gd name="T59" fmla="*/ 457 h 890"/>
                <a:gd name="T60" fmla="*/ 889 w 889"/>
                <a:gd name="T61" fmla="*/ 428 h 890"/>
                <a:gd name="T62" fmla="*/ 887 w 889"/>
                <a:gd name="T63" fmla="*/ 494 h 890"/>
                <a:gd name="T64" fmla="*/ 0 w 889"/>
                <a:gd name="T65" fmla="*/ 453 h 890"/>
                <a:gd name="T66" fmla="*/ 2 w 889"/>
                <a:gd name="T67" fmla="*/ 404 h 890"/>
                <a:gd name="T68" fmla="*/ 884 w 889"/>
                <a:gd name="T69" fmla="*/ 375 h 890"/>
                <a:gd name="T70" fmla="*/ 33 w 889"/>
                <a:gd name="T71" fmla="*/ 356 h 890"/>
                <a:gd name="T72" fmla="*/ 883 w 889"/>
                <a:gd name="T73" fmla="*/ 371 h 890"/>
                <a:gd name="T74" fmla="*/ 34 w 889"/>
                <a:gd name="T75" fmla="*/ 353 h 890"/>
                <a:gd name="T76" fmla="*/ 848 w 889"/>
                <a:gd name="T77" fmla="*/ 326 h 890"/>
                <a:gd name="T78" fmla="*/ 25 w 889"/>
                <a:gd name="T79" fmla="*/ 296 h 890"/>
                <a:gd name="T80" fmla="*/ 810 w 889"/>
                <a:gd name="T81" fmla="*/ 236 h 890"/>
                <a:gd name="T82" fmla="*/ 71 w 889"/>
                <a:gd name="T83" fmla="*/ 204 h 890"/>
                <a:gd name="T84" fmla="*/ 91 w 889"/>
                <a:gd name="T85" fmla="*/ 217 h 890"/>
                <a:gd name="T86" fmla="*/ 829 w 889"/>
                <a:gd name="T87" fmla="*/ 221 h 890"/>
                <a:gd name="T88" fmla="*/ 93 w 889"/>
                <a:gd name="T89" fmla="*/ 214 h 890"/>
                <a:gd name="T90" fmla="*/ 750 w 889"/>
                <a:gd name="T91" fmla="*/ 156 h 890"/>
                <a:gd name="T92" fmla="*/ 139 w 889"/>
                <a:gd name="T93" fmla="*/ 122 h 890"/>
                <a:gd name="T94" fmla="*/ 728 w 889"/>
                <a:gd name="T95" fmla="*/ 102 h 890"/>
                <a:gd name="T96" fmla="*/ 765 w 889"/>
                <a:gd name="T97" fmla="*/ 136 h 890"/>
                <a:gd name="T98" fmla="*/ 158 w 889"/>
                <a:gd name="T99" fmla="*/ 137 h 890"/>
                <a:gd name="T100" fmla="*/ 710 w 889"/>
                <a:gd name="T101" fmla="*/ 119 h 890"/>
                <a:gd name="T102" fmla="*/ 224 w 889"/>
                <a:gd name="T103" fmla="*/ 58 h 890"/>
                <a:gd name="T104" fmla="*/ 639 w 889"/>
                <a:gd name="T105" fmla="*/ 45 h 890"/>
                <a:gd name="T106" fmla="*/ 639 w 889"/>
                <a:gd name="T107" fmla="*/ 45 h 890"/>
                <a:gd name="T108" fmla="*/ 282 w 889"/>
                <a:gd name="T109" fmla="*/ 57 h 890"/>
                <a:gd name="T110" fmla="*/ 635 w 889"/>
                <a:gd name="T111" fmla="*/ 43 h 890"/>
                <a:gd name="T112" fmla="*/ 285 w 889"/>
                <a:gd name="T113" fmla="*/ 55 h 890"/>
                <a:gd name="T114" fmla="*/ 578 w 889"/>
                <a:gd name="T115" fmla="*/ 46 h 890"/>
                <a:gd name="T116" fmla="*/ 327 w 889"/>
                <a:gd name="T117" fmla="*/ 16 h 890"/>
                <a:gd name="T118" fmla="*/ 483 w 889"/>
                <a:gd name="T119" fmla="*/ 26 h 890"/>
                <a:gd name="T120" fmla="*/ 428 w 889"/>
                <a:gd name="T121" fmla="*/ 0 h 890"/>
                <a:gd name="T122" fmla="*/ 444 w 889"/>
                <a:gd name="T123" fmla="*/ 0 h 890"/>
                <a:gd name="T124" fmla="*/ 481 w 889"/>
                <a:gd name="T125" fmla="*/ 2 h 8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89" h="890">
                  <a:moveTo>
                    <a:pt x="402" y="863"/>
                  </a:moveTo>
                  <a:cubicBezTo>
                    <a:pt x="402" y="863"/>
                    <a:pt x="402" y="863"/>
                    <a:pt x="402" y="863"/>
                  </a:cubicBezTo>
                  <a:cubicBezTo>
                    <a:pt x="399" y="887"/>
                    <a:pt x="399" y="887"/>
                    <a:pt x="399" y="887"/>
                  </a:cubicBezTo>
                  <a:cubicBezTo>
                    <a:pt x="399" y="887"/>
                    <a:pt x="399" y="887"/>
                    <a:pt x="399" y="887"/>
                  </a:cubicBezTo>
                  <a:cubicBezTo>
                    <a:pt x="414" y="889"/>
                    <a:pt x="430" y="890"/>
                    <a:pt x="445" y="890"/>
                  </a:cubicBezTo>
                  <a:cubicBezTo>
                    <a:pt x="446" y="890"/>
                    <a:pt x="447" y="890"/>
                    <a:pt x="449" y="890"/>
                  </a:cubicBezTo>
                  <a:cubicBezTo>
                    <a:pt x="449" y="890"/>
                    <a:pt x="449" y="890"/>
                    <a:pt x="449" y="890"/>
                  </a:cubicBezTo>
                  <a:cubicBezTo>
                    <a:pt x="449" y="866"/>
                    <a:pt x="449" y="866"/>
                    <a:pt x="449" y="866"/>
                  </a:cubicBezTo>
                  <a:cubicBezTo>
                    <a:pt x="449" y="866"/>
                    <a:pt x="449" y="866"/>
                    <a:pt x="449" y="866"/>
                  </a:cubicBezTo>
                  <a:cubicBezTo>
                    <a:pt x="448" y="866"/>
                    <a:pt x="448" y="866"/>
                    <a:pt x="448" y="866"/>
                  </a:cubicBezTo>
                  <a:cubicBezTo>
                    <a:pt x="447" y="866"/>
                    <a:pt x="446" y="866"/>
                    <a:pt x="445" y="866"/>
                  </a:cubicBezTo>
                  <a:cubicBezTo>
                    <a:pt x="431" y="866"/>
                    <a:pt x="416" y="865"/>
                    <a:pt x="402" y="863"/>
                  </a:cubicBezTo>
                  <a:moveTo>
                    <a:pt x="499" y="862"/>
                  </a:moveTo>
                  <a:cubicBezTo>
                    <a:pt x="499" y="862"/>
                    <a:pt x="499" y="862"/>
                    <a:pt x="499" y="862"/>
                  </a:cubicBezTo>
                  <a:cubicBezTo>
                    <a:pt x="484" y="864"/>
                    <a:pt x="468" y="865"/>
                    <a:pt x="452" y="866"/>
                  </a:cubicBezTo>
                  <a:cubicBezTo>
                    <a:pt x="452" y="866"/>
                    <a:pt x="452" y="866"/>
                    <a:pt x="452" y="866"/>
                  </a:cubicBezTo>
                  <a:cubicBezTo>
                    <a:pt x="453" y="890"/>
                    <a:pt x="453" y="890"/>
                    <a:pt x="453" y="890"/>
                  </a:cubicBezTo>
                  <a:cubicBezTo>
                    <a:pt x="453" y="890"/>
                    <a:pt x="453" y="890"/>
                    <a:pt x="453" y="890"/>
                  </a:cubicBezTo>
                  <a:cubicBezTo>
                    <a:pt x="469" y="889"/>
                    <a:pt x="486" y="888"/>
                    <a:pt x="502" y="886"/>
                  </a:cubicBezTo>
                  <a:cubicBezTo>
                    <a:pt x="502" y="886"/>
                    <a:pt x="502" y="886"/>
                    <a:pt x="502" y="886"/>
                  </a:cubicBezTo>
                  <a:cubicBezTo>
                    <a:pt x="499" y="862"/>
                    <a:pt x="499" y="862"/>
                    <a:pt x="499" y="862"/>
                  </a:cubicBezTo>
                  <a:cubicBezTo>
                    <a:pt x="499" y="862"/>
                    <a:pt x="499" y="862"/>
                    <a:pt x="499" y="862"/>
                  </a:cubicBezTo>
                  <a:moveTo>
                    <a:pt x="352" y="855"/>
                  </a:moveTo>
                  <a:cubicBezTo>
                    <a:pt x="347" y="879"/>
                    <a:pt x="347" y="879"/>
                    <a:pt x="347" y="879"/>
                  </a:cubicBezTo>
                  <a:cubicBezTo>
                    <a:pt x="347" y="879"/>
                    <a:pt x="347" y="879"/>
                    <a:pt x="347" y="879"/>
                  </a:cubicBezTo>
                  <a:cubicBezTo>
                    <a:pt x="363" y="882"/>
                    <a:pt x="379" y="885"/>
                    <a:pt x="395" y="887"/>
                  </a:cubicBezTo>
                  <a:cubicBezTo>
                    <a:pt x="396" y="887"/>
                    <a:pt x="396" y="887"/>
                    <a:pt x="396" y="887"/>
                  </a:cubicBezTo>
                  <a:cubicBezTo>
                    <a:pt x="398" y="863"/>
                    <a:pt x="398" y="863"/>
                    <a:pt x="398" y="863"/>
                  </a:cubicBezTo>
                  <a:cubicBezTo>
                    <a:pt x="398" y="863"/>
                    <a:pt x="398" y="863"/>
                    <a:pt x="398" y="863"/>
                  </a:cubicBezTo>
                  <a:cubicBezTo>
                    <a:pt x="383" y="861"/>
                    <a:pt x="367" y="859"/>
                    <a:pt x="352" y="855"/>
                  </a:cubicBezTo>
                  <a:cubicBezTo>
                    <a:pt x="352" y="855"/>
                    <a:pt x="352" y="855"/>
                    <a:pt x="352" y="855"/>
                  </a:cubicBezTo>
                  <a:moveTo>
                    <a:pt x="549" y="853"/>
                  </a:moveTo>
                  <a:cubicBezTo>
                    <a:pt x="548" y="853"/>
                    <a:pt x="548" y="853"/>
                    <a:pt x="548" y="853"/>
                  </a:cubicBezTo>
                  <a:cubicBezTo>
                    <a:pt x="533" y="856"/>
                    <a:pt x="518" y="859"/>
                    <a:pt x="503" y="862"/>
                  </a:cubicBezTo>
                  <a:cubicBezTo>
                    <a:pt x="503" y="862"/>
                    <a:pt x="503" y="862"/>
                    <a:pt x="503" y="862"/>
                  </a:cubicBezTo>
                  <a:cubicBezTo>
                    <a:pt x="506" y="885"/>
                    <a:pt x="506" y="885"/>
                    <a:pt x="506" y="885"/>
                  </a:cubicBezTo>
                  <a:cubicBezTo>
                    <a:pt x="506" y="885"/>
                    <a:pt x="506" y="885"/>
                    <a:pt x="506" y="885"/>
                  </a:cubicBezTo>
                  <a:cubicBezTo>
                    <a:pt x="522" y="883"/>
                    <a:pt x="539" y="880"/>
                    <a:pt x="554" y="876"/>
                  </a:cubicBezTo>
                  <a:cubicBezTo>
                    <a:pt x="555" y="876"/>
                    <a:pt x="555" y="876"/>
                    <a:pt x="555" y="876"/>
                  </a:cubicBezTo>
                  <a:cubicBezTo>
                    <a:pt x="549" y="853"/>
                    <a:pt x="549" y="853"/>
                    <a:pt x="549" y="853"/>
                  </a:cubicBezTo>
                  <a:cubicBezTo>
                    <a:pt x="549" y="853"/>
                    <a:pt x="549" y="853"/>
                    <a:pt x="549" y="853"/>
                  </a:cubicBezTo>
                  <a:moveTo>
                    <a:pt x="303" y="841"/>
                  </a:moveTo>
                  <a:cubicBezTo>
                    <a:pt x="295" y="864"/>
                    <a:pt x="295" y="864"/>
                    <a:pt x="295" y="864"/>
                  </a:cubicBezTo>
                  <a:cubicBezTo>
                    <a:pt x="295" y="864"/>
                    <a:pt x="295" y="864"/>
                    <a:pt x="295" y="864"/>
                  </a:cubicBezTo>
                  <a:cubicBezTo>
                    <a:pt x="311" y="869"/>
                    <a:pt x="327" y="874"/>
                    <a:pt x="343" y="878"/>
                  </a:cubicBezTo>
                  <a:cubicBezTo>
                    <a:pt x="342" y="878"/>
                    <a:pt x="342" y="878"/>
                    <a:pt x="342" y="878"/>
                  </a:cubicBezTo>
                  <a:cubicBezTo>
                    <a:pt x="343" y="878"/>
                    <a:pt x="343" y="878"/>
                    <a:pt x="343" y="878"/>
                  </a:cubicBezTo>
                  <a:cubicBezTo>
                    <a:pt x="348" y="855"/>
                    <a:pt x="348" y="855"/>
                    <a:pt x="348" y="855"/>
                  </a:cubicBezTo>
                  <a:cubicBezTo>
                    <a:pt x="348" y="855"/>
                    <a:pt x="348" y="855"/>
                    <a:pt x="348" y="855"/>
                  </a:cubicBezTo>
                  <a:cubicBezTo>
                    <a:pt x="333" y="851"/>
                    <a:pt x="318" y="847"/>
                    <a:pt x="303" y="841"/>
                  </a:cubicBezTo>
                  <a:cubicBezTo>
                    <a:pt x="303" y="841"/>
                    <a:pt x="303" y="841"/>
                    <a:pt x="303" y="841"/>
                  </a:cubicBezTo>
                  <a:moveTo>
                    <a:pt x="597" y="837"/>
                  </a:moveTo>
                  <a:cubicBezTo>
                    <a:pt x="597" y="837"/>
                    <a:pt x="597" y="837"/>
                    <a:pt x="597" y="837"/>
                  </a:cubicBezTo>
                  <a:cubicBezTo>
                    <a:pt x="582" y="843"/>
                    <a:pt x="567" y="848"/>
                    <a:pt x="552" y="852"/>
                  </a:cubicBezTo>
                  <a:cubicBezTo>
                    <a:pt x="552" y="852"/>
                    <a:pt x="552" y="852"/>
                    <a:pt x="552" y="852"/>
                  </a:cubicBezTo>
                  <a:cubicBezTo>
                    <a:pt x="558" y="875"/>
                    <a:pt x="558" y="875"/>
                    <a:pt x="558" y="875"/>
                  </a:cubicBezTo>
                  <a:cubicBezTo>
                    <a:pt x="558" y="875"/>
                    <a:pt x="558" y="875"/>
                    <a:pt x="558" y="875"/>
                  </a:cubicBezTo>
                  <a:cubicBezTo>
                    <a:pt x="574" y="871"/>
                    <a:pt x="590" y="866"/>
                    <a:pt x="605" y="860"/>
                  </a:cubicBezTo>
                  <a:cubicBezTo>
                    <a:pt x="606" y="860"/>
                    <a:pt x="606" y="860"/>
                    <a:pt x="606" y="860"/>
                  </a:cubicBezTo>
                  <a:cubicBezTo>
                    <a:pt x="597" y="837"/>
                    <a:pt x="597" y="837"/>
                    <a:pt x="597" y="837"/>
                  </a:cubicBezTo>
                  <a:cubicBezTo>
                    <a:pt x="597" y="837"/>
                    <a:pt x="597" y="837"/>
                    <a:pt x="597" y="837"/>
                  </a:cubicBezTo>
                  <a:moveTo>
                    <a:pt x="257" y="821"/>
                  </a:moveTo>
                  <a:cubicBezTo>
                    <a:pt x="246" y="843"/>
                    <a:pt x="246" y="843"/>
                    <a:pt x="246" y="843"/>
                  </a:cubicBezTo>
                  <a:cubicBezTo>
                    <a:pt x="246" y="843"/>
                    <a:pt x="246" y="843"/>
                    <a:pt x="246" y="843"/>
                  </a:cubicBezTo>
                  <a:cubicBezTo>
                    <a:pt x="261" y="850"/>
                    <a:pt x="276" y="857"/>
                    <a:pt x="292" y="863"/>
                  </a:cubicBezTo>
                  <a:cubicBezTo>
                    <a:pt x="292" y="863"/>
                    <a:pt x="292" y="863"/>
                    <a:pt x="292" y="863"/>
                  </a:cubicBezTo>
                  <a:cubicBezTo>
                    <a:pt x="300" y="840"/>
                    <a:pt x="300" y="840"/>
                    <a:pt x="300" y="840"/>
                  </a:cubicBezTo>
                  <a:cubicBezTo>
                    <a:pt x="300" y="840"/>
                    <a:pt x="300" y="840"/>
                    <a:pt x="300" y="840"/>
                  </a:cubicBezTo>
                  <a:cubicBezTo>
                    <a:pt x="285" y="835"/>
                    <a:pt x="271" y="829"/>
                    <a:pt x="257" y="822"/>
                  </a:cubicBezTo>
                  <a:cubicBezTo>
                    <a:pt x="257" y="821"/>
                    <a:pt x="257" y="821"/>
                    <a:pt x="257" y="821"/>
                  </a:cubicBezTo>
                  <a:moveTo>
                    <a:pt x="643" y="816"/>
                  </a:moveTo>
                  <a:cubicBezTo>
                    <a:pt x="643" y="816"/>
                    <a:pt x="643" y="816"/>
                    <a:pt x="643" y="816"/>
                  </a:cubicBezTo>
                  <a:cubicBezTo>
                    <a:pt x="629" y="824"/>
                    <a:pt x="615" y="830"/>
                    <a:pt x="600" y="836"/>
                  </a:cubicBezTo>
                  <a:cubicBezTo>
                    <a:pt x="600" y="836"/>
                    <a:pt x="600" y="836"/>
                    <a:pt x="600" y="836"/>
                  </a:cubicBezTo>
                  <a:cubicBezTo>
                    <a:pt x="609" y="858"/>
                    <a:pt x="609" y="858"/>
                    <a:pt x="609" y="858"/>
                  </a:cubicBezTo>
                  <a:cubicBezTo>
                    <a:pt x="609" y="858"/>
                    <a:pt x="609" y="858"/>
                    <a:pt x="609" y="858"/>
                  </a:cubicBezTo>
                  <a:cubicBezTo>
                    <a:pt x="624" y="852"/>
                    <a:pt x="639" y="845"/>
                    <a:pt x="654" y="837"/>
                  </a:cubicBezTo>
                  <a:cubicBezTo>
                    <a:pt x="654" y="837"/>
                    <a:pt x="654" y="837"/>
                    <a:pt x="654" y="837"/>
                  </a:cubicBezTo>
                  <a:cubicBezTo>
                    <a:pt x="643" y="816"/>
                    <a:pt x="643" y="816"/>
                    <a:pt x="643" y="816"/>
                  </a:cubicBezTo>
                  <a:moveTo>
                    <a:pt x="213" y="796"/>
                  </a:moveTo>
                  <a:cubicBezTo>
                    <a:pt x="200" y="816"/>
                    <a:pt x="200" y="816"/>
                    <a:pt x="200" y="816"/>
                  </a:cubicBezTo>
                  <a:cubicBezTo>
                    <a:pt x="200" y="816"/>
                    <a:pt x="200" y="816"/>
                    <a:pt x="200" y="816"/>
                  </a:cubicBezTo>
                  <a:cubicBezTo>
                    <a:pt x="214" y="825"/>
                    <a:pt x="228" y="834"/>
                    <a:pt x="243" y="841"/>
                  </a:cubicBezTo>
                  <a:cubicBezTo>
                    <a:pt x="243" y="841"/>
                    <a:pt x="243" y="841"/>
                    <a:pt x="243" y="841"/>
                  </a:cubicBezTo>
                  <a:cubicBezTo>
                    <a:pt x="254" y="820"/>
                    <a:pt x="254" y="820"/>
                    <a:pt x="254" y="820"/>
                  </a:cubicBezTo>
                  <a:cubicBezTo>
                    <a:pt x="254" y="820"/>
                    <a:pt x="254" y="820"/>
                    <a:pt x="254" y="820"/>
                  </a:cubicBezTo>
                  <a:cubicBezTo>
                    <a:pt x="254" y="820"/>
                    <a:pt x="254" y="820"/>
                    <a:pt x="254" y="820"/>
                  </a:cubicBezTo>
                  <a:cubicBezTo>
                    <a:pt x="240" y="813"/>
                    <a:pt x="226" y="805"/>
                    <a:pt x="213" y="796"/>
                  </a:cubicBezTo>
                  <a:cubicBezTo>
                    <a:pt x="213" y="796"/>
                    <a:pt x="213" y="796"/>
                    <a:pt x="213" y="796"/>
                  </a:cubicBezTo>
                  <a:moveTo>
                    <a:pt x="686" y="790"/>
                  </a:moveTo>
                  <a:cubicBezTo>
                    <a:pt x="686" y="790"/>
                    <a:pt x="686" y="790"/>
                    <a:pt x="686" y="790"/>
                  </a:cubicBezTo>
                  <a:cubicBezTo>
                    <a:pt x="673" y="799"/>
                    <a:pt x="660" y="807"/>
                    <a:pt x="646" y="814"/>
                  </a:cubicBezTo>
                  <a:cubicBezTo>
                    <a:pt x="646" y="814"/>
                    <a:pt x="646" y="814"/>
                    <a:pt x="646" y="814"/>
                  </a:cubicBezTo>
                  <a:cubicBezTo>
                    <a:pt x="657" y="835"/>
                    <a:pt x="657" y="835"/>
                    <a:pt x="657" y="835"/>
                  </a:cubicBezTo>
                  <a:cubicBezTo>
                    <a:pt x="657" y="836"/>
                    <a:pt x="657" y="836"/>
                    <a:pt x="657" y="836"/>
                  </a:cubicBezTo>
                  <a:cubicBezTo>
                    <a:pt x="657" y="835"/>
                    <a:pt x="657" y="835"/>
                    <a:pt x="657" y="835"/>
                  </a:cubicBezTo>
                  <a:cubicBezTo>
                    <a:pt x="672" y="828"/>
                    <a:pt x="686" y="819"/>
                    <a:pt x="699" y="809"/>
                  </a:cubicBezTo>
                  <a:cubicBezTo>
                    <a:pt x="699" y="809"/>
                    <a:pt x="699" y="809"/>
                    <a:pt x="699" y="809"/>
                  </a:cubicBezTo>
                  <a:cubicBezTo>
                    <a:pt x="686" y="790"/>
                    <a:pt x="686" y="790"/>
                    <a:pt x="686" y="790"/>
                  </a:cubicBezTo>
                  <a:moveTo>
                    <a:pt x="173" y="766"/>
                  </a:moveTo>
                  <a:cubicBezTo>
                    <a:pt x="157" y="784"/>
                    <a:pt x="157" y="784"/>
                    <a:pt x="157" y="784"/>
                  </a:cubicBezTo>
                  <a:cubicBezTo>
                    <a:pt x="157" y="784"/>
                    <a:pt x="157" y="784"/>
                    <a:pt x="157" y="784"/>
                  </a:cubicBezTo>
                  <a:cubicBezTo>
                    <a:pt x="170" y="795"/>
                    <a:pt x="183" y="805"/>
                    <a:pt x="197" y="814"/>
                  </a:cubicBezTo>
                  <a:cubicBezTo>
                    <a:pt x="197" y="814"/>
                    <a:pt x="197" y="814"/>
                    <a:pt x="197" y="814"/>
                  </a:cubicBezTo>
                  <a:cubicBezTo>
                    <a:pt x="210" y="794"/>
                    <a:pt x="210" y="794"/>
                    <a:pt x="210" y="794"/>
                  </a:cubicBezTo>
                  <a:cubicBezTo>
                    <a:pt x="210" y="794"/>
                    <a:pt x="210" y="794"/>
                    <a:pt x="210" y="794"/>
                  </a:cubicBezTo>
                  <a:cubicBezTo>
                    <a:pt x="197" y="786"/>
                    <a:pt x="185" y="776"/>
                    <a:pt x="173" y="766"/>
                  </a:cubicBezTo>
                  <a:cubicBezTo>
                    <a:pt x="173" y="766"/>
                    <a:pt x="173" y="766"/>
                    <a:pt x="173" y="766"/>
                  </a:cubicBezTo>
                  <a:moveTo>
                    <a:pt x="725" y="758"/>
                  </a:moveTo>
                  <a:cubicBezTo>
                    <a:pt x="725" y="758"/>
                    <a:pt x="725" y="758"/>
                    <a:pt x="725" y="758"/>
                  </a:cubicBezTo>
                  <a:cubicBezTo>
                    <a:pt x="714" y="769"/>
                    <a:pt x="701" y="779"/>
                    <a:pt x="689" y="788"/>
                  </a:cubicBezTo>
                  <a:cubicBezTo>
                    <a:pt x="689" y="788"/>
                    <a:pt x="689" y="788"/>
                    <a:pt x="689" y="788"/>
                  </a:cubicBezTo>
                  <a:cubicBezTo>
                    <a:pt x="702" y="807"/>
                    <a:pt x="702" y="807"/>
                    <a:pt x="702" y="807"/>
                  </a:cubicBezTo>
                  <a:cubicBezTo>
                    <a:pt x="702" y="807"/>
                    <a:pt x="702" y="807"/>
                    <a:pt x="702" y="807"/>
                  </a:cubicBezTo>
                  <a:cubicBezTo>
                    <a:pt x="703" y="807"/>
                    <a:pt x="703" y="807"/>
                    <a:pt x="703" y="807"/>
                  </a:cubicBezTo>
                  <a:cubicBezTo>
                    <a:pt x="716" y="798"/>
                    <a:pt x="729" y="787"/>
                    <a:pt x="741" y="776"/>
                  </a:cubicBezTo>
                  <a:cubicBezTo>
                    <a:pt x="741" y="777"/>
                    <a:pt x="741" y="777"/>
                    <a:pt x="741" y="777"/>
                  </a:cubicBezTo>
                  <a:cubicBezTo>
                    <a:pt x="741" y="776"/>
                    <a:pt x="741" y="776"/>
                    <a:pt x="741" y="776"/>
                  </a:cubicBezTo>
                  <a:cubicBezTo>
                    <a:pt x="725" y="758"/>
                    <a:pt x="725" y="758"/>
                    <a:pt x="725" y="758"/>
                  </a:cubicBezTo>
                  <a:moveTo>
                    <a:pt x="136" y="731"/>
                  </a:moveTo>
                  <a:cubicBezTo>
                    <a:pt x="119" y="747"/>
                    <a:pt x="119" y="747"/>
                    <a:pt x="119" y="747"/>
                  </a:cubicBezTo>
                  <a:cubicBezTo>
                    <a:pt x="119" y="747"/>
                    <a:pt x="119" y="747"/>
                    <a:pt x="119" y="747"/>
                  </a:cubicBezTo>
                  <a:cubicBezTo>
                    <a:pt x="119" y="747"/>
                    <a:pt x="119" y="747"/>
                    <a:pt x="119" y="747"/>
                  </a:cubicBezTo>
                  <a:cubicBezTo>
                    <a:pt x="130" y="759"/>
                    <a:pt x="142" y="771"/>
                    <a:pt x="154" y="782"/>
                  </a:cubicBezTo>
                  <a:cubicBezTo>
                    <a:pt x="154" y="782"/>
                    <a:pt x="154" y="782"/>
                    <a:pt x="154" y="782"/>
                  </a:cubicBezTo>
                  <a:cubicBezTo>
                    <a:pt x="170" y="764"/>
                    <a:pt x="170" y="764"/>
                    <a:pt x="170" y="764"/>
                  </a:cubicBezTo>
                  <a:cubicBezTo>
                    <a:pt x="170" y="764"/>
                    <a:pt x="170" y="764"/>
                    <a:pt x="170" y="764"/>
                  </a:cubicBezTo>
                  <a:cubicBezTo>
                    <a:pt x="158" y="753"/>
                    <a:pt x="147" y="742"/>
                    <a:pt x="136" y="731"/>
                  </a:cubicBezTo>
                  <a:cubicBezTo>
                    <a:pt x="136" y="731"/>
                    <a:pt x="136" y="731"/>
                    <a:pt x="136" y="731"/>
                  </a:cubicBezTo>
                  <a:moveTo>
                    <a:pt x="761" y="722"/>
                  </a:moveTo>
                  <a:cubicBezTo>
                    <a:pt x="761" y="722"/>
                    <a:pt x="761" y="722"/>
                    <a:pt x="761" y="722"/>
                  </a:cubicBezTo>
                  <a:cubicBezTo>
                    <a:pt x="761" y="722"/>
                    <a:pt x="761" y="722"/>
                    <a:pt x="761" y="722"/>
                  </a:cubicBezTo>
                  <a:cubicBezTo>
                    <a:pt x="761" y="723"/>
                    <a:pt x="761" y="723"/>
                    <a:pt x="761" y="723"/>
                  </a:cubicBezTo>
                  <a:cubicBezTo>
                    <a:pt x="750" y="734"/>
                    <a:pt x="739" y="745"/>
                    <a:pt x="728" y="756"/>
                  </a:cubicBezTo>
                  <a:cubicBezTo>
                    <a:pt x="728" y="756"/>
                    <a:pt x="728" y="756"/>
                    <a:pt x="728" y="756"/>
                  </a:cubicBezTo>
                  <a:cubicBezTo>
                    <a:pt x="744" y="774"/>
                    <a:pt x="744" y="774"/>
                    <a:pt x="744" y="774"/>
                  </a:cubicBezTo>
                  <a:cubicBezTo>
                    <a:pt x="744" y="774"/>
                    <a:pt x="744" y="774"/>
                    <a:pt x="744" y="774"/>
                  </a:cubicBezTo>
                  <a:cubicBezTo>
                    <a:pt x="756" y="762"/>
                    <a:pt x="768" y="751"/>
                    <a:pt x="779" y="738"/>
                  </a:cubicBezTo>
                  <a:cubicBezTo>
                    <a:pt x="779" y="738"/>
                    <a:pt x="779" y="738"/>
                    <a:pt x="779" y="738"/>
                  </a:cubicBezTo>
                  <a:cubicBezTo>
                    <a:pt x="761" y="723"/>
                    <a:pt x="761" y="723"/>
                    <a:pt x="761" y="723"/>
                  </a:cubicBezTo>
                  <a:cubicBezTo>
                    <a:pt x="761" y="722"/>
                    <a:pt x="761" y="722"/>
                    <a:pt x="761" y="722"/>
                  </a:cubicBezTo>
                  <a:moveTo>
                    <a:pt x="104" y="692"/>
                  </a:moveTo>
                  <a:cubicBezTo>
                    <a:pt x="85" y="706"/>
                    <a:pt x="85" y="706"/>
                    <a:pt x="85" y="706"/>
                  </a:cubicBezTo>
                  <a:cubicBezTo>
                    <a:pt x="85" y="706"/>
                    <a:pt x="85" y="706"/>
                    <a:pt x="85" y="706"/>
                  </a:cubicBezTo>
                  <a:cubicBezTo>
                    <a:pt x="94" y="719"/>
                    <a:pt x="105" y="732"/>
                    <a:pt x="116" y="744"/>
                  </a:cubicBezTo>
                  <a:cubicBezTo>
                    <a:pt x="116" y="745"/>
                    <a:pt x="116" y="745"/>
                    <a:pt x="116" y="745"/>
                  </a:cubicBezTo>
                  <a:cubicBezTo>
                    <a:pt x="134" y="729"/>
                    <a:pt x="134" y="729"/>
                    <a:pt x="134" y="729"/>
                  </a:cubicBezTo>
                  <a:cubicBezTo>
                    <a:pt x="134" y="729"/>
                    <a:pt x="134" y="729"/>
                    <a:pt x="134" y="729"/>
                  </a:cubicBezTo>
                  <a:cubicBezTo>
                    <a:pt x="134" y="728"/>
                    <a:pt x="134" y="728"/>
                    <a:pt x="134" y="728"/>
                  </a:cubicBezTo>
                  <a:cubicBezTo>
                    <a:pt x="123" y="717"/>
                    <a:pt x="113" y="705"/>
                    <a:pt x="104" y="692"/>
                  </a:cubicBezTo>
                  <a:cubicBezTo>
                    <a:pt x="104" y="692"/>
                    <a:pt x="104" y="692"/>
                    <a:pt x="104" y="692"/>
                  </a:cubicBezTo>
                  <a:moveTo>
                    <a:pt x="792" y="682"/>
                  </a:moveTo>
                  <a:cubicBezTo>
                    <a:pt x="792" y="683"/>
                    <a:pt x="792" y="683"/>
                    <a:pt x="792" y="683"/>
                  </a:cubicBezTo>
                  <a:cubicBezTo>
                    <a:pt x="783" y="695"/>
                    <a:pt x="773" y="708"/>
                    <a:pt x="763" y="720"/>
                  </a:cubicBezTo>
                  <a:cubicBezTo>
                    <a:pt x="763" y="720"/>
                    <a:pt x="763" y="720"/>
                    <a:pt x="763" y="720"/>
                  </a:cubicBezTo>
                  <a:cubicBezTo>
                    <a:pt x="781" y="735"/>
                    <a:pt x="781" y="735"/>
                    <a:pt x="781" y="735"/>
                  </a:cubicBezTo>
                  <a:cubicBezTo>
                    <a:pt x="781" y="735"/>
                    <a:pt x="781" y="735"/>
                    <a:pt x="781" y="735"/>
                  </a:cubicBezTo>
                  <a:cubicBezTo>
                    <a:pt x="792" y="723"/>
                    <a:pt x="802" y="710"/>
                    <a:pt x="811" y="696"/>
                  </a:cubicBezTo>
                  <a:cubicBezTo>
                    <a:pt x="812" y="696"/>
                    <a:pt x="812" y="696"/>
                    <a:pt x="812" y="696"/>
                  </a:cubicBezTo>
                  <a:cubicBezTo>
                    <a:pt x="792" y="682"/>
                    <a:pt x="792" y="682"/>
                    <a:pt x="792" y="682"/>
                  </a:cubicBezTo>
                  <a:moveTo>
                    <a:pt x="77" y="649"/>
                  </a:moveTo>
                  <a:cubicBezTo>
                    <a:pt x="56" y="661"/>
                    <a:pt x="56" y="661"/>
                    <a:pt x="56" y="661"/>
                  </a:cubicBezTo>
                  <a:cubicBezTo>
                    <a:pt x="56" y="661"/>
                    <a:pt x="56" y="661"/>
                    <a:pt x="56" y="661"/>
                  </a:cubicBezTo>
                  <a:cubicBezTo>
                    <a:pt x="64" y="676"/>
                    <a:pt x="73" y="690"/>
                    <a:pt x="82" y="703"/>
                  </a:cubicBezTo>
                  <a:cubicBezTo>
                    <a:pt x="82" y="703"/>
                    <a:pt x="82" y="703"/>
                    <a:pt x="82" y="703"/>
                  </a:cubicBezTo>
                  <a:cubicBezTo>
                    <a:pt x="102" y="689"/>
                    <a:pt x="102" y="689"/>
                    <a:pt x="102" y="689"/>
                  </a:cubicBezTo>
                  <a:cubicBezTo>
                    <a:pt x="102" y="689"/>
                    <a:pt x="102" y="689"/>
                    <a:pt x="102" y="689"/>
                  </a:cubicBezTo>
                  <a:cubicBezTo>
                    <a:pt x="93" y="676"/>
                    <a:pt x="84" y="663"/>
                    <a:pt x="77" y="650"/>
                  </a:cubicBezTo>
                  <a:cubicBezTo>
                    <a:pt x="77" y="649"/>
                    <a:pt x="77" y="649"/>
                    <a:pt x="77" y="649"/>
                  </a:cubicBezTo>
                  <a:moveTo>
                    <a:pt x="818" y="639"/>
                  </a:moveTo>
                  <a:cubicBezTo>
                    <a:pt x="818" y="639"/>
                    <a:pt x="818" y="639"/>
                    <a:pt x="818" y="639"/>
                  </a:cubicBezTo>
                  <a:cubicBezTo>
                    <a:pt x="811" y="653"/>
                    <a:pt x="803" y="667"/>
                    <a:pt x="794" y="679"/>
                  </a:cubicBezTo>
                  <a:cubicBezTo>
                    <a:pt x="794" y="680"/>
                    <a:pt x="794" y="680"/>
                    <a:pt x="794" y="680"/>
                  </a:cubicBezTo>
                  <a:cubicBezTo>
                    <a:pt x="814" y="693"/>
                    <a:pt x="814" y="693"/>
                    <a:pt x="814" y="693"/>
                  </a:cubicBezTo>
                  <a:cubicBezTo>
                    <a:pt x="814" y="693"/>
                    <a:pt x="814" y="693"/>
                    <a:pt x="814" y="693"/>
                  </a:cubicBezTo>
                  <a:cubicBezTo>
                    <a:pt x="823" y="679"/>
                    <a:pt x="831" y="665"/>
                    <a:pt x="839" y="650"/>
                  </a:cubicBezTo>
                  <a:cubicBezTo>
                    <a:pt x="839" y="650"/>
                    <a:pt x="839" y="650"/>
                    <a:pt x="839" y="650"/>
                  </a:cubicBezTo>
                  <a:cubicBezTo>
                    <a:pt x="818" y="639"/>
                    <a:pt x="818" y="639"/>
                    <a:pt x="818" y="639"/>
                  </a:cubicBezTo>
                  <a:cubicBezTo>
                    <a:pt x="818" y="639"/>
                    <a:pt x="818" y="639"/>
                    <a:pt x="818" y="639"/>
                  </a:cubicBezTo>
                  <a:moveTo>
                    <a:pt x="55" y="604"/>
                  </a:moveTo>
                  <a:cubicBezTo>
                    <a:pt x="33" y="613"/>
                    <a:pt x="33" y="613"/>
                    <a:pt x="33" y="613"/>
                  </a:cubicBezTo>
                  <a:cubicBezTo>
                    <a:pt x="33" y="613"/>
                    <a:pt x="33" y="613"/>
                    <a:pt x="33" y="613"/>
                  </a:cubicBezTo>
                  <a:cubicBezTo>
                    <a:pt x="39" y="628"/>
                    <a:pt x="46" y="643"/>
                    <a:pt x="54" y="658"/>
                  </a:cubicBezTo>
                  <a:cubicBezTo>
                    <a:pt x="54" y="658"/>
                    <a:pt x="54" y="658"/>
                    <a:pt x="54" y="658"/>
                  </a:cubicBezTo>
                  <a:cubicBezTo>
                    <a:pt x="75" y="646"/>
                    <a:pt x="75" y="646"/>
                    <a:pt x="75" y="646"/>
                  </a:cubicBezTo>
                  <a:cubicBezTo>
                    <a:pt x="75" y="646"/>
                    <a:pt x="75" y="646"/>
                    <a:pt x="75" y="646"/>
                  </a:cubicBezTo>
                  <a:cubicBezTo>
                    <a:pt x="68" y="633"/>
                    <a:pt x="61" y="618"/>
                    <a:pt x="55" y="604"/>
                  </a:cubicBezTo>
                  <a:cubicBezTo>
                    <a:pt x="55" y="604"/>
                    <a:pt x="55" y="604"/>
                    <a:pt x="55" y="604"/>
                  </a:cubicBezTo>
                  <a:moveTo>
                    <a:pt x="838" y="593"/>
                  </a:moveTo>
                  <a:cubicBezTo>
                    <a:pt x="838" y="593"/>
                    <a:pt x="838" y="593"/>
                    <a:pt x="838" y="593"/>
                  </a:cubicBezTo>
                  <a:cubicBezTo>
                    <a:pt x="833" y="608"/>
                    <a:pt x="827" y="622"/>
                    <a:pt x="820" y="636"/>
                  </a:cubicBezTo>
                  <a:cubicBezTo>
                    <a:pt x="819" y="636"/>
                    <a:pt x="819" y="636"/>
                    <a:pt x="819" y="636"/>
                  </a:cubicBezTo>
                  <a:cubicBezTo>
                    <a:pt x="841" y="647"/>
                    <a:pt x="841" y="647"/>
                    <a:pt x="841" y="647"/>
                  </a:cubicBezTo>
                  <a:cubicBezTo>
                    <a:pt x="841" y="647"/>
                    <a:pt x="841" y="647"/>
                    <a:pt x="841" y="647"/>
                  </a:cubicBezTo>
                  <a:cubicBezTo>
                    <a:pt x="848" y="632"/>
                    <a:pt x="855" y="617"/>
                    <a:pt x="861" y="602"/>
                  </a:cubicBezTo>
                  <a:cubicBezTo>
                    <a:pt x="861" y="602"/>
                    <a:pt x="861" y="602"/>
                    <a:pt x="861" y="602"/>
                  </a:cubicBezTo>
                  <a:cubicBezTo>
                    <a:pt x="838" y="593"/>
                    <a:pt x="838" y="593"/>
                    <a:pt x="838" y="593"/>
                  </a:cubicBezTo>
                  <a:moveTo>
                    <a:pt x="39" y="556"/>
                  </a:moveTo>
                  <a:cubicBezTo>
                    <a:pt x="16" y="562"/>
                    <a:pt x="16" y="562"/>
                    <a:pt x="16" y="562"/>
                  </a:cubicBezTo>
                  <a:cubicBezTo>
                    <a:pt x="16" y="562"/>
                    <a:pt x="16" y="562"/>
                    <a:pt x="16" y="562"/>
                  </a:cubicBezTo>
                  <a:cubicBezTo>
                    <a:pt x="16" y="563"/>
                    <a:pt x="16" y="563"/>
                    <a:pt x="16" y="563"/>
                  </a:cubicBezTo>
                  <a:cubicBezTo>
                    <a:pt x="20" y="578"/>
                    <a:pt x="25" y="594"/>
                    <a:pt x="31" y="609"/>
                  </a:cubicBezTo>
                  <a:cubicBezTo>
                    <a:pt x="31" y="610"/>
                    <a:pt x="31" y="610"/>
                    <a:pt x="31" y="610"/>
                  </a:cubicBezTo>
                  <a:cubicBezTo>
                    <a:pt x="53" y="601"/>
                    <a:pt x="53" y="601"/>
                    <a:pt x="53" y="601"/>
                  </a:cubicBezTo>
                  <a:cubicBezTo>
                    <a:pt x="54" y="601"/>
                    <a:pt x="54" y="601"/>
                    <a:pt x="54" y="601"/>
                  </a:cubicBezTo>
                  <a:cubicBezTo>
                    <a:pt x="54" y="601"/>
                    <a:pt x="54" y="601"/>
                    <a:pt x="54" y="601"/>
                  </a:cubicBezTo>
                  <a:cubicBezTo>
                    <a:pt x="48" y="586"/>
                    <a:pt x="43" y="571"/>
                    <a:pt x="39" y="556"/>
                  </a:cubicBezTo>
                  <a:cubicBezTo>
                    <a:pt x="39" y="556"/>
                    <a:pt x="39" y="556"/>
                    <a:pt x="39" y="556"/>
                  </a:cubicBezTo>
                  <a:moveTo>
                    <a:pt x="853" y="545"/>
                  </a:moveTo>
                  <a:cubicBezTo>
                    <a:pt x="853" y="545"/>
                    <a:pt x="853" y="545"/>
                    <a:pt x="853" y="545"/>
                  </a:cubicBezTo>
                  <a:cubicBezTo>
                    <a:pt x="850" y="560"/>
                    <a:pt x="845" y="575"/>
                    <a:pt x="840" y="590"/>
                  </a:cubicBezTo>
                  <a:cubicBezTo>
                    <a:pt x="840" y="590"/>
                    <a:pt x="840" y="590"/>
                    <a:pt x="840" y="590"/>
                  </a:cubicBezTo>
                  <a:cubicBezTo>
                    <a:pt x="862" y="598"/>
                    <a:pt x="862" y="598"/>
                    <a:pt x="862" y="598"/>
                  </a:cubicBezTo>
                  <a:cubicBezTo>
                    <a:pt x="862" y="598"/>
                    <a:pt x="862" y="598"/>
                    <a:pt x="862" y="598"/>
                  </a:cubicBezTo>
                  <a:cubicBezTo>
                    <a:pt x="868" y="582"/>
                    <a:pt x="873" y="567"/>
                    <a:pt x="877" y="551"/>
                  </a:cubicBezTo>
                  <a:cubicBezTo>
                    <a:pt x="878" y="551"/>
                    <a:pt x="878" y="551"/>
                    <a:pt x="878" y="551"/>
                  </a:cubicBezTo>
                  <a:cubicBezTo>
                    <a:pt x="853" y="545"/>
                    <a:pt x="853" y="545"/>
                    <a:pt x="853" y="545"/>
                  </a:cubicBezTo>
                  <a:moveTo>
                    <a:pt x="28" y="507"/>
                  </a:moveTo>
                  <a:cubicBezTo>
                    <a:pt x="5" y="510"/>
                    <a:pt x="5" y="510"/>
                    <a:pt x="5" y="510"/>
                  </a:cubicBezTo>
                  <a:cubicBezTo>
                    <a:pt x="5" y="510"/>
                    <a:pt x="5" y="510"/>
                    <a:pt x="5" y="510"/>
                  </a:cubicBezTo>
                  <a:cubicBezTo>
                    <a:pt x="5" y="510"/>
                    <a:pt x="5" y="510"/>
                    <a:pt x="5" y="510"/>
                  </a:cubicBezTo>
                  <a:cubicBezTo>
                    <a:pt x="7" y="527"/>
                    <a:pt x="10" y="543"/>
                    <a:pt x="15" y="559"/>
                  </a:cubicBezTo>
                  <a:cubicBezTo>
                    <a:pt x="15" y="559"/>
                    <a:pt x="15" y="559"/>
                    <a:pt x="15" y="559"/>
                  </a:cubicBezTo>
                  <a:cubicBezTo>
                    <a:pt x="38" y="553"/>
                    <a:pt x="38" y="553"/>
                    <a:pt x="38" y="553"/>
                  </a:cubicBezTo>
                  <a:cubicBezTo>
                    <a:pt x="38" y="552"/>
                    <a:pt x="38" y="552"/>
                    <a:pt x="38" y="552"/>
                  </a:cubicBezTo>
                  <a:cubicBezTo>
                    <a:pt x="34" y="537"/>
                    <a:pt x="31" y="522"/>
                    <a:pt x="28" y="507"/>
                  </a:cubicBezTo>
                  <a:cubicBezTo>
                    <a:pt x="28" y="507"/>
                    <a:pt x="28" y="507"/>
                    <a:pt x="28" y="507"/>
                  </a:cubicBezTo>
                  <a:moveTo>
                    <a:pt x="863" y="495"/>
                  </a:moveTo>
                  <a:cubicBezTo>
                    <a:pt x="861" y="495"/>
                    <a:pt x="861" y="495"/>
                    <a:pt x="861" y="495"/>
                  </a:cubicBezTo>
                  <a:cubicBezTo>
                    <a:pt x="862" y="495"/>
                    <a:pt x="862" y="495"/>
                    <a:pt x="862" y="495"/>
                  </a:cubicBezTo>
                  <a:cubicBezTo>
                    <a:pt x="860" y="511"/>
                    <a:pt x="858" y="526"/>
                    <a:pt x="854" y="541"/>
                  </a:cubicBezTo>
                  <a:cubicBezTo>
                    <a:pt x="854" y="541"/>
                    <a:pt x="854" y="541"/>
                    <a:pt x="854" y="541"/>
                  </a:cubicBezTo>
                  <a:cubicBezTo>
                    <a:pt x="878" y="547"/>
                    <a:pt x="878" y="547"/>
                    <a:pt x="878" y="547"/>
                  </a:cubicBezTo>
                  <a:cubicBezTo>
                    <a:pt x="878" y="547"/>
                    <a:pt x="878" y="547"/>
                    <a:pt x="878" y="547"/>
                  </a:cubicBezTo>
                  <a:cubicBezTo>
                    <a:pt x="881" y="531"/>
                    <a:pt x="884" y="514"/>
                    <a:pt x="886" y="498"/>
                  </a:cubicBezTo>
                  <a:cubicBezTo>
                    <a:pt x="886" y="498"/>
                    <a:pt x="886" y="498"/>
                    <a:pt x="886" y="498"/>
                  </a:cubicBezTo>
                  <a:cubicBezTo>
                    <a:pt x="863" y="495"/>
                    <a:pt x="863" y="495"/>
                    <a:pt x="863" y="495"/>
                  </a:cubicBezTo>
                  <a:moveTo>
                    <a:pt x="24" y="456"/>
                  </a:moveTo>
                  <a:cubicBezTo>
                    <a:pt x="0" y="457"/>
                    <a:pt x="0" y="457"/>
                    <a:pt x="0" y="457"/>
                  </a:cubicBezTo>
                  <a:cubicBezTo>
                    <a:pt x="0" y="457"/>
                    <a:pt x="0" y="457"/>
                    <a:pt x="0" y="457"/>
                  </a:cubicBezTo>
                  <a:cubicBezTo>
                    <a:pt x="0" y="474"/>
                    <a:pt x="2" y="490"/>
                    <a:pt x="4" y="506"/>
                  </a:cubicBezTo>
                  <a:cubicBezTo>
                    <a:pt x="4" y="507"/>
                    <a:pt x="4" y="507"/>
                    <a:pt x="4" y="507"/>
                  </a:cubicBezTo>
                  <a:cubicBezTo>
                    <a:pt x="28" y="503"/>
                    <a:pt x="28" y="503"/>
                    <a:pt x="28" y="503"/>
                  </a:cubicBezTo>
                  <a:cubicBezTo>
                    <a:pt x="28" y="503"/>
                    <a:pt x="28" y="503"/>
                    <a:pt x="28" y="503"/>
                  </a:cubicBezTo>
                  <a:cubicBezTo>
                    <a:pt x="28" y="503"/>
                    <a:pt x="28" y="503"/>
                    <a:pt x="28" y="503"/>
                  </a:cubicBezTo>
                  <a:cubicBezTo>
                    <a:pt x="26" y="488"/>
                    <a:pt x="24" y="472"/>
                    <a:pt x="24" y="457"/>
                  </a:cubicBezTo>
                  <a:cubicBezTo>
                    <a:pt x="24" y="456"/>
                    <a:pt x="24" y="456"/>
                    <a:pt x="24" y="456"/>
                  </a:cubicBezTo>
                  <a:moveTo>
                    <a:pt x="889" y="428"/>
                  </a:moveTo>
                  <a:cubicBezTo>
                    <a:pt x="865" y="429"/>
                    <a:pt x="865" y="429"/>
                    <a:pt x="865" y="429"/>
                  </a:cubicBezTo>
                  <a:cubicBezTo>
                    <a:pt x="865" y="429"/>
                    <a:pt x="865" y="429"/>
                    <a:pt x="865" y="429"/>
                  </a:cubicBezTo>
                  <a:cubicBezTo>
                    <a:pt x="865" y="429"/>
                    <a:pt x="865" y="429"/>
                    <a:pt x="865" y="429"/>
                  </a:cubicBezTo>
                  <a:cubicBezTo>
                    <a:pt x="865" y="434"/>
                    <a:pt x="865" y="440"/>
                    <a:pt x="865" y="445"/>
                  </a:cubicBezTo>
                  <a:cubicBezTo>
                    <a:pt x="865" y="460"/>
                    <a:pt x="864" y="476"/>
                    <a:pt x="863" y="491"/>
                  </a:cubicBezTo>
                  <a:cubicBezTo>
                    <a:pt x="863" y="492"/>
                    <a:pt x="863" y="492"/>
                    <a:pt x="863" y="492"/>
                  </a:cubicBezTo>
                  <a:cubicBezTo>
                    <a:pt x="886" y="494"/>
                    <a:pt x="886" y="494"/>
                    <a:pt x="886" y="494"/>
                  </a:cubicBezTo>
                  <a:cubicBezTo>
                    <a:pt x="887" y="494"/>
                    <a:pt x="887" y="494"/>
                    <a:pt x="887" y="494"/>
                  </a:cubicBezTo>
                  <a:cubicBezTo>
                    <a:pt x="887" y="494"/>
                    <a:pt x="887" y="494"/>
                    <a:pt x="887" y="494"/>
                  </a:cubicBezTo>
                  <a:cubicBezTo>
                    <a:pt x="888" y="478"/>
                    <a:pt x="889" y="461"/>
                    <a:pt x="889" y="445"/>
                  </a:cubicBezTo>
                  <a:cubicBezTo>
                    <a:pt x="889" y="439"/>
                    <a:pt x="889" y="434"/>
                    <a:pt x="889" y="428"/>
                  </a:cubicBezTo>
                  <a:cubicBezTo>
                    <a:pt x="889" y="428"/>
                    <a:pt x="889" y="428"/>
                    <a:pt x="889" y="428"/>
                  </a:cubicBezTo>
                  <a:moveTo>
                    <a:pt x="2" y="404"/>
                  </a:moveTo>
                  <a:cubicBezTo>
                    <a:pt x="2" y="404"/>
                    <a:pt x="2" y="404"/>
                    <a:pt x="2" y="404"/>
                  </a:cubicBezTo>
                  <a:cubicBezTo>
                    <a:pt x="0" y="417"/>
                    <a:pt x="0" y="431"/>
                    <a:pt x="0" y="445"/>
                  </a:cubicBezTo>
                  <a:cubicBezTo>
                    <a:pt x="0" y="448"/>
                    <a:pt x="0" y="450"/>
                    <a:pt x="0" y="453"/>
                  </a:cubicBezTo>
                  <a:cubicBezTo>
                    <a:pt x="0" y="453"/>
                    <a:pt x="0" y="453"/>
                    <a:pt x="0" y="453"/>
                  </a:cubicBezTo>
                  <a:cubicBezTo>
                    <a:pt x="24" y="453"/>
                    <a:pt x="24" y="453"/>
                    <a:pt x="24" y="453"/>
                  </a:cubicBezTo>
                  <a:cubicBezTo>
                    <a:pt x="24" y="453"/>
                    <a:pt x="24" y="453"/>
                    <a:pt x="24" y="453"/>
                  </a:cubicBezTo>
                  <a:cubicBezTo>
                    <a:pt x="24" y="453"/>
                    <a:pt x="24" y="453"/>
                    <a:pt x="24" y="453"/>
                  </a:cubicBezTo>
                  <a:cubicBezTo>
                    <a:pt x="24" y="450"/>
                    <a:pt x="24" y="448"/>
                    <a:pt x="24" y="445"/>
                  </a:cubicBezTo>
                  <a:cubicBezTo>
                    <a:pt x="24" y="432"/>
                    <a:pt x="24" y="419"/>
                    <a:pt x="26" y="406"/>
                  </a:cubicBezTo>
                  <a:cubicBezTo>
                    <a:pt x="26" y="406"/>
                    <a:pt x="26" y="406"/>
                    <a:pt x="26" y="406"/>
                  </a:cubicBezTo>
                  <a:cubicBezTo>
                    <a:pt x="2" y="404"/>
                    <a:pt x="2" y="404"/>
                    <a:pt x="2" y="404"/>
                  </a:cubicBezTo>
                  <a:moveTo>
                    <a:pt x="884" y="375"/>
                  </a:moveTo>
                  <a:cubicBezTo>
                    <a:pt x="860" y="379"/>
                    <a:pt x="860" y="379"/>
                    <a:pt x="860" y="379"/>
                  </a:cubicBezTo>
                  <a:cubicBezTo>
                    <a:pt x="860" y="379"/>
                    <a:pt x="860" y="379"/>
                    <a:pt x="860" y="379"/>
                  </a:cubicBezTo>
                  <a:cubicBezTo>
                    <a:pt x="863" y="394"/>
                    <a:pt x="864" y="410"/>
                    <a:pt x="865" y="425"/>
                  </a:cubicBezTo>
                  <a:cubicBezTo>
                    <a:pt x="865" y="425"/>
                    <a:pt x="865" y="425"/>
                    <a:pt x="865" y="425"/>
                  </a:cubicBezTo>
                  <a:cubicBezTo>
                    <a:pt x="889" y="424"/>
                    <a:pt x="889" y="424"/>
                    <a:pt x="889" y="424"/>
                  </a:cubicBezTo>
                  <a:cubicBezTo>
                    <a:pt x="889" y="424"/>
                    <a:pt x="889" y="424"/>
                    <a:pt x="889" y="424"/>
                  </a:cubicBezTo>
                  <a:cubicBezTo>
                    <a:pt x="888" y="408"/>
                    <a:pt x="886" y="391"/>
                    <a:pt x="884" y="375"/>
                  </a:cubicBezTo>
                  <a:cubicBezTo>
                    <a:pt x="884" y="375"/>
                    <a:pt x="884" y="375"/>
                    <a:pt x="884" y="375"/>
                  </a:cubicBezTo>
                  <a:moveTo>
                    <a:pt x="10" y="351"/>
                  </a:moveTo>
                  <a:cubicBezTo>
                    <a:pt x="10" y="351"/>
                    <a:pt x="10" y="351"/>
                    <a:pt x="10" y="351"/>
                  </a:cubicBezTo>
                  <a:cubicBezTo>
                    <a:pt x="6" y="367"/>
                    <a:pt x="4" y="383"/>
                    <a:pt x="2" y="400"/>
                  </a:cubicBezTo>
                  <a:cubicBezTo>
                    <a:pt x="2" y="400"/>
                    <a:pt x="2" y="400"/>
                    <a:pt x="2" y="400"/>
                  </a:cubicBezTo>
                  <a:cubicBezTo>
                    <a:pt x="26" y="402"/>
                    <a:pt x="26" y="402"/>
                    <a:pt x="26" y="402"/>
                  </a:cubicBezTo>
                  <a:cubicBezTo>
                    <a:pt x="26" y="402"/>
                    <a:pt x="26" y="402"/>
                    <a:pt x="26" y="402"/>
                  </a:cubicBezTo>
                  <a:cubicBezTo>
                    <a:pt x="27" y="387"/>
                    <a:pt x="30" y="371"/>
                    <a:pt x="33" y="356"/>
                  </a:cubicBezTo>
                  <a:cubicBezTo>
                    <a:pt x="33" y="356"/>
                    <a:pt x="33" y="356"/>
                    <a:pt x="33" y="356"/>
                  </a:cubicBezTo>
                  <a:cubicBezTo>
                    <a:pt x="10" y="351"/>
                    <a:pt x="10" y="351"/>
                    <a:pt x="10" y="351"/>
                  </a:cubicBezTo>
                  <a:moveTo>
                    <a:pt x="872" y="323"/>
                  </a:moveTo>
                  <a:cubicBezTo>
                    <a:pt x="849" y="329"/>
                    <a:pt x="849" y="329"/>
                    <a:pt x="849" y="329"/>
                  </a:cubicBezTo>
                  <a:cubicBezTo>
                    <a:pt x="849" y="329"/>
                    <a:pt x="849" y="329"/>
                    <a:pt x="849" y="329"/>
                  </a:cubicBezTo>
                  <a:cubicBezTo>
                    <a:pt x="854" y="344"/>
                    <a:pt x="857" y="360"/>
                    <a:pt x="860" y="375"/>
                  </a:cubicBezTo>
                  <a:cubicBezTo>
                    <a:pt x="860" y="375"/>
                    <a:pt x="860" y="375"/>
                    <a:pt x="860" y="375"/>
                  </a:cubicBezTo>
                  <a:cubicBezTo>
                    <a:pt x="883" y="371"/>
                    <a:pt x="883" y="371"/>
                    <a:pt x="883" y="371"/>
                  </a:cubicBezTo>
                  <a:cubicBezTo>
                    <a:pt x="883" y="371"/>
                    <a:pt x="883" y="371"/>
                    <a:pt x="883" y="371"/>
                  </a:cubicBezTo>
                  <a:cubicBezTo>
                    <a:pt x="881" y="355"/>
                    <a:pt x="877" y="339"/>
                    <a:pt x="872" y="323"/>
                  </a:cubicBezTo>
                  <a:cubicBezTo>
                    <a:pt x="872" y="323"/>
                    <a:pt x="872" y="323"/>
                    <a:pt x="872" y="323"/>
                  </a:cubicBezTo>
                  <a:moveTo>
                    <a:pt x="24" y="299"/>
                  </a:moveTo>
                  <a:cubicBezTo>
                    <a:pt x="24" y="300"/>
                    <a:pt x="24" y="300"/>
                    <a:pt x="24" y="300"/>
                  </a:cubicBezTo>
                  <a:cubicBezTo>
                    <a:pt x="19" y="315"/>
                    <a:pt x="14" y="331"/>
                    <a:pt x="11" y="347"/>
                  </a:cubicBezTo>
                  <a:cubicBezTo>
                    <a:pt x="11" y="347"/>
                    <a:pt x="11" y="347"/>
                    <a:pt x="11" y="347"/>
                  </a:cubicBezTo>
                  <a:cubicBezTo>
                    <a:pt x="34" y="353"/>
                    <a:pt x="34" y="353"/>
                    <a:pt x="34" y="353"/>
                  </a:cubicBezTo>
                  <a:cubicBezTo>
                    <a:pt x="34" y="352"/>
                    <a:pt x="34" y="352"/>
                    <a:pt x="34" y="352"/>
                  </a:cubicBezTo>
                  <a:cubicBezTo>
                    <a:pt x="37" y="337"/>
                    <a:pt x="42" y="322"/>
                    <a:pt x="47" y="307"/>
                  </a:cubicBezTo>
                  <a:cubicBezTo>
                    <a:pt x="47" y="307"/>
                    <a:pt x="47" y="307"/>
                    <a:pt x="47" y="307"/>
                  </a:cubicBezTo>
                  <a:cubicBezTo>
                    <a:pt x="24" y="299"/>
                    <a:pt x="24" y="299"/>
                    <a:pt x="24" y="299"/>
                  </a:cubicBezTo>
                  <a:moveTo>
                    <a:pt x="855" y="272"/>
                  </a:moveTo>
                  <a:cubicBezTo>
                    <a:pt x="833" y="282"/>
                    <a:pt x="833" y="282"/>
                    <a:pt x="833" y="282"/>
                  </a:cubicBezTo>
                  <a:cubicBezTo>
                    <a:pt x="833" y="282"/>
                    <a:pt x="833" y="282"/>
                    <a:pt x="833" y="282"/>
                  </a:cubicBezTo>
                  <a:cubicBezTo>
                    <a:pt x="839" y="296"/>
                    <a:pt x="844" y="311"/>
                    <a:pt x="848" y="326"/>
                  </a:cubicBezTo>
                  <a:cubicBezTo>
                    <a:pt x="848" y="326"/>
                    <a:pt x="848" y="326"/>
                    <a:pt x="848" y="326"/>
                  </a:cubicBezTo>
                  <a:cubicBezTo>
                    <a:pt x="871" y="319"/>
                    <a:pt x="871" y="319"/>
                    <a:pt x="871" y="319"/>
                  </a:cubicBezTo>
                  <a:cubicBezTo>
                    <a:pt x="871" y="319"/>
                    <a:pt x="871" y="319"/>
                    <a:pt x="871" y="319"/>
                  </a:cubicBezTo>
                  <a:cubicBezTo>
                    <a:pt x="867" y="303"/>
                    <a:pt x="861" y="288"/>
                    <a:pt x="855" y="272"/>
                  </a:cubicBezTo>
                  <a:cubicBezTo>
                    <a:pt x="855" y="272"/>
                    <a:pt x="855" y="272"/>
                    <a:pt x="855" y="272"/>
                  </a:cubicBezTo>
                  <a:moveTo>
                    <a:pt x="45" y="250"/>
                  </a:moveTo>
                  <a:cubicBezTo>
                    <a:pt x="44" y="250"/>
                    <a:pt x="44" y="250"/>
                    <a:pt x="44" y="250"/>
                  </a:cubicBezTo>
                  <a:cubicBezTo>
                    <a:pt x="37" y="265"/>
                    <a:pt x="31" y="280"/>
                    <a:pt x="25" y="296"/>
                  </a:cubicBezTo>
                  <a:cubicBezTo>
                    <a:pt x="24" y="296"/>
                    <a:pt x="24" y="296"/>
                    <a:pt x="24" y="296"/>
                  </a:cubicBezTo>
                  <a:cubicBezTo>
                    <a:pt x="48" y="304"/>
                    <a:pt x="48" y="304"/>
                    <a:pt x="48" y="304"/>
                  </a:cubicBezTo>
                  <a:cubicBezTo>
                    <a:pt x="48" y="304"/>
                    <a:pt x="48" y="304"/>
                    <a:pt x="48" y="304"/>
                  </a:cubicBezTo>
                  <a:cubicBezTo>
                    <a:pt x="53" y="289"/>
                    <a:pt x="59" y="275"/>
                    <a:pt x="66" y="261"/>
                  </a:cubicBezTo>
                  <a:cubicBezTo>
                    <a:pt x="66" y="261"/>
                    <a:pt x="66" y="261"/>
                    <a:pt x="66" y="261"/>
                  </a:cubicBezTo>
                  <a:cubicBezTo>
                    <a:pt x="45" y="250"/>
                    <a:pt x="45" y="250"/>
                    <a:pt x="45" y="250"/>
                  </a:cubicBezTo>
                  <a:moveTo>
                    <a:pt x="831" y="224"/>
                  </a:moveTo>
                  <a:cubicBezTo>
                    <a:pt x="810" y="236"/>
                    <a:pt x="810" y="236"/>
                    <a:pt x="810" y="236"/>
                  </a:cubicBezTo>
                  <a:cubicBezTo>
                    <a:pt x="810" y="237"/>
                    <a:pt x="810" y="237"/>
                    <a:pt x="810" y="237"/>
                  </a:cubicBezTo>
                  <a:cubicBezTo>
                    <a:pt x="818" y="250"/>
                    <a:pt x="825" y="264"/>
                    <a:pt x="831" y="278"/>
                  </a:cubicBezTo>
                  <a:cubicBezTo>
                    <a:pt x="831" y="278"/>
                    <a:pt x="831" y="278"/>
                    <a:pt x="831" y="278"/>
                  </a:cubicBezTo>
                  <a:cubicBezTo>
                    <a:pt x="853" y="269"/>
                    <a:pt x="853" y="269"/>
                    <a:pt x="853" y="269"/>
                  </a:cubicBezTo>
                  <a:cubicBezTo>
                    <a:pt x="853" y="269"/>
                    <a:pt x="853" y="269"/>
                    <a:pt x="853" y="269"/>
                  </a:cubicBezTo>
                  <a:cubicBezTo>
                    <a:pt x="847" y="254"/>
                    <a:pt x="839" y="239"/>
                    <a:pt x="831" y="225"/>
                  </a:cubicBezTo>
                  <a:cubicBezTo>
                    <a:pt x="831" y="224"/>
                    <a:pt x="831" y="224"/>
                    <a:pt x="831" y="224"/>
                  </a:cubicBezTo>
                  <a:moveTo>
                    <a:pt x="71" y="204"/>
                  </a:moveTo>
                  <a:cubicBezTo>
                    <a:pt x="71" y="204"/>
                    <a:pt x="71" y="204"/>
                    <a:pt x="71" y="204"/>
                  </a:cubicBezTo>
                  <a:cubicBezTo>
                    <a:pt x="62" y="217"/>
                    <a:pt x="54" y="232"/>
                    <a:pt x="46" y="246"/>
                  </a:cubicBezTo>
                  <a:cubicBezTo>
                    <a:pt x="46" y="246"/>
                    <a:pt x="46" y="246"/>
                    <a:pt x="46" y="246"/>
                  </a:cubicBezTo>
                  <a:cubicBezTo>
                    <a:pt x="67" y="257"/>
                    <a:pt x="67" y="257"/>
                    <a:pt x="67" y="257"/>
                  </a:cubicBezTo>
                  <a:cubicBezTo>
                    <a:pt x="68" y="257"/>
                    <a:pt x="68" y="257"/>
                    <a:pt x="68" y="257"/>
                  </a:cubicBezTo>
                  <a:cubicBezTo>
                    <a:pt x="68" y="257"/>
                    <a:pt x="68" y="257"/>
                    <a:pt x="68" y="257"/>
                  </a:cubicBezTo>
                  <a:cubicBezTo>
                    <a:pt x="75" y="243"/>
                    <a:pt x="82" y="230"/>
                    <a:pt x="91" y="217"/>
                  </a:cubicBezTo>
                  <a:cubicBezTo>
                    <a:pt x="91" y="217"/>
                    <a:pt x="91" y="217"/>
                    <a:pt x="91" y="217"/>
                  </a:cubicBezTo>
                  <a:cubicBezTo>
                    <a:pt x="71" y="204"/>
                    <a:pt x="71" y="204"/>
                    <a:pt x="71" y="204"/>
                  </a:cubicBezTo>
                  <a:moveTo>
                    <a:pt x="802" y="180"/>
                  </a:moveTo>
                  <a:cubicBezTo>
                    <a:pt x="802" y="180"/>
                    <a:pt x="802" y="180"/>
                    <a:pt x="802" y="180"/>
                  </a:cubicBezTo>
                  <a:cubicBezTo>
                    <a:pt x="782" y="194"/>
                    <a:pt x="782" y="194"/>
                    <a:pt x="782" y="194"/>
                  </a:cubicBezTo>
                  <a:cubicBezTo>
                    <a:pt x="783" y="194"/>
                    <a:pt x="783" y="194"/>
                    <a:pt x="783" y="194"/>
                  </a:cubicBezTo>
                  <a:cubicBezTo>
                    <a:pt x="792" y="207"/>
                    <a:pt x="800" y="220"/>
                    <a:pt x="808" y="233"/>
                  </a:cubicBezTo>
                  <a:cubicBezTo>
                    <a:pt x="808" y="233"/>
                    <a:pt x="808" y="233"/>
                    <a:pt x="808" y="233"/>
                  </a:cubicBezTo>
                  <a:cubicBezTo>
                    <a:pt x="829" y="221"/>
                    <a:pt x="829" y="221"/>
                    <a:pt x="829" y="221"/>
                  </a:cubicBezTo>
                  <a:cubicBezTo>
                    <a:pt x="829" y="221"/>
                    <a:pt x="829" y="221"/>
                    <a:pt x="829" y="221"/>
                  </a:cubicBezTo>
                  <a:cubicBezTo>
                    <a:pt x="821" y="207"/>
                    <a:pt x="812" y="193"/>
                    <a:pt x="802" y="180"/>
                  </a:cubicBezTo>
                  <a:cubicBezTo>
                    <a:pt x="802" y="180"/>
                    <a:pt x="802" y="180"/>
                    <a:pt x="802" y="180"/>
                  </a:cubicBezTo>
                  <a:moveTo>
                    <a:pt x="102" y="161"/>
                  </a:moveTo>
                  <a:cubicBezTo>
                    <a:pt x="102" y="161"/>
                    <a:pt x="102" y="161"/>
                    <a:pt x="102" y="161"/>
                  </a:cubicBezTo>
                  <a:cubicBezTo>
                    <a:pt x="92" y="173"/>
                    <a:pt x="82" y="187"/>
                    <a:pt x="73" y="200"/>
                  </a:cubicBezTo>
                  <a:cubicBezTo>
                    <a:pt x="73" y="200"/>
                    <a:pt x="73" y="200"/>
                    <a:pt x="73" y="200"/>
                  </a:cubicBezTo>
                  <a:cubicBezTo>
                    <a:pt x="93" y="214"/>
                    <a:pt x="93" y="214"/>
                    <a:pt x="93" y="214"/>
                  </a:cubicBezTo>
                  <a:cubicBezTo>
                    <a:pt x="93" y="214"/>
                    <a:pt x="93" y="214"/>
                    <a:pt x="93" y="214"/>
                  </a:cubicBezTo>
                  <a:cubicBezTo>
                    <a:pt x="93" y="213"/>
                    <a:pt x="93" y="213"/>
                    <a:pt x="93" y="213"/>
                  </a:cubicBezTo>
                  <a:cubicBezTo>
                    <a:pt x="102" y="201"/>
                    <a:pt x="111" y="188"/>
                    <a:pt x="121" y="176"/>
                  </a:cubicBezTo>
                  <a:cubicBezTo>
                    <a:pt x="121" y="176"/>
                    <a:pt x="121" y="176"/>
                    <a:pt x="121" y="176"/>
                  </a:cubicBezTo>
                  <a:cubicBezTo>
                    <a:pt x="102" y="161"/>
                    <a:pt x="102" y="161"/>
                    <a:pt x="102" y="161"/>
                  </a:cubicBezTo>
                  <a:moveTo>
                    <a:pt x="767" y="139"/>
                  </a:moveTo>
                  <a:cubicBezTo>
                    <a:pt x="750" y="155"/>
                    <a:pt x="750" y="155"/>
                    <a:pt x="750" y="155"/>
                  </a:cubicBezTo>
                  <a:cubicBezTo>
                    <a:pt x="750" y="156"/>
                    <a:pt x="750" y="156"/>
                    <a:pt x="750" y="156"/>
                  </a:cubicBezTo>
                  <a:cubicBezTo>
                    <a:pt x="761" y="167"/>
                    <a:pt x="771" y="179"/>
                    <a:pt x="780" y="191"/>
                  </a:cubicBezTo>
                  <a:cubicBezTo>
                    <a:pt x="780" y="191"/>
                    <a:pt x="780" y="191"/>
                    <a:pt x="780" y="191"/>
                  </a:cubicBezTo>
                  <a:cubicBezTo>
                    <a:pt x="800" y="177"/>
                    <a:pt x="800" y="177"/>
                    <a:pt x="800" y="177"/>
                  </a:cubicBezTo>
                  <a:cubicBezTo>
                    <a:pt x="799" y="177"/>
                    <a:pt x="799" y="177"/>
                    <a:pt x="799" y="177"/>
                  </a:cubicBezTo>
                  <a:cubicBezTo>
                    <a:pt x="790" y="164"/>
                    <a:pt x="779" y="151"/>
                    <a:pt x="768" y="139"/>
                  </a:cubicBezTo>
                  <a:cubicBezTo>
                    <a:pt x="767" y="139"/>
                    <a:pt x="767" y="139"/>
                    <a:pt x="767" y="139"/>
                  </a:cubicBezTo>
                  <a:moveTo>
                    <a:pt x="139" y="122"/>
                  </a:moveTo>
                  <a:cubicBezTo>
                    <a:pt x="139" y="122"/>
                    <a:pt x="139" y="122"/>
                    <a:pt x="139" y="122"/>
                  </a:cubicBezTo>
                  <a:cubicBezTo>
                    <a:pt x="127" y="133"/>
                    <a:pt x="116" y="145"/>
                    <a:pt x="105" y="158"/>
                  </a:cubicBezTo>
                  <a:cubicBezTo>
                    <a:pt x="105" y="158"/>
                    <a:pt x="105" y="158"/>
                    <a:pt x="105" y="158"/>
                  </a:cubicBezTo>
                  <a:cubicBezTo>
                    <a:pt x="123" y="173"/>
                    <a:pt x="123" y="173"/>
                    <a:pt x="123" y="173"/>
                  </a:cubicBezTo>
                  <a:cubicBezTo>
                    <a:pt x="123" y="173"/>
                    <a:pt x="123" y="173"/>
                    <a:pt x="123" y="173"/>
                  </a:cubicBezTo>
                  <a:cubicBezTo>
                    <a:pt x="133" y="161"/>
                    <a:pt x="144" y="150"/>
                    <a:pt x="155" y="139"/>
                  </a:cubicBezTo>
                  <a:cubicBezTo>
                    <a:pt x="155" y="139"/>
                    <a:pt x="155" y="139"/>
                    <a:pt x="155" y="139"/>
                  </a:cubicBezTo>
                  <a:cubicBezTo>
                    <a:pt x="139" y="122"/>
                    <a:pt x="139" y="122"/>
                    <a:pt x="139" y="122"/>
                  </a:cubicBezTo>
                  <a:moveTo>
                    <a:pt x="728" y="102"/>
                  </a:moveTo>
                  <a:cubicBezTo>
                    <a:pt x="713" y="121"/>
                    <a:pt x="713" y="121"/>
                    <a:pt x="713" y="121"/>
                  </a:cubicBezTo>
                  <a:cubicBezTo>
                    <a:pt x="713" y="121"/>
                    <a:pt x="713" y="121"/>
                    <a:pt x="713" y="121"/>
                  </a:cubicBezTo>
                  <a:cubicBezTo>
                    <a:pt x="713" y="121"/>
                    <a:pt x="713" y="121"/>
                    <a:pt x="713" y="121"/>
                  </a:cubicBezTo>
                  <a:cubicBezTo>
                    <a:pt x="725" y="131"/>
                    <a:pt x="737" y="142"/>
                    <a:pt x="747" y="153"/>
                  </a:cubicBezTo>
                  <a:cubicBezTo>
                    <a:pt x="748" y="153"/>
                    <a:pt x="748" y="153"/>
                    <a:pt x="748" y="153"/>
                  </a:cubicBezTo>
                  <a:cubicBezTo>
                    <a:pt x="765" y="136"/>
                    <a:pt x="765" y="136"/>
                    <a:pt x="765" y="136"/>
                  </a:cubicBezTo>
                  <a:cubicBezTo>
                    <a:pt x="765" y="136"/>
                    <a:pt x="765" y="136"/>
                    <a:pt x="765" y="136"/>
                  </a:cubicBezTo>
                  <a:cubicBezTo>
                    <a:pt x="765" y="136"/>
                    <a:pt x="765" y="136"/>
                    <a:pt x="765" y="136"/>
                  </a:cubicBezTo>
                  <a:cubicBezTo>
                    <a:pt x="753" y="124"/>
                    <a:pt x="741" y="113"/>
                    <a:pt x="729" y="103"/>
                  </a:cubicBezTo>
                  <a:cubicBezTo>
                    <a:pt x="728" y="102"/>
                    <a:pt x="728" y="102"/>
                    <a:pt x="728" y="102"/>
                  </a:cubicBezTo>
                  <a:moveTo>
                    <a:pt x="180" y="87"/>
                  </a:moveTo>
                  <a:cubicBezTo>
                    <a:pt x="180" y="87"/>
                    <a:pt x="180" y="87"/>
                    <a:pt x="180" y="87"/>
                  </a:cubicBezTo>
                  <a:cubicBezTo>
                    <a:pt x="167" y="97"/>
                    <a:pt x="154" y="108"/>
                    <a:pt x="142" y="119"/>
                  </a:cubicBezTo>
                  <a:cubicBezTo>
                    <a:pt x="142" y="118"/>
                    <a:pt x="142" y="118"/>
                    <a:pt x="142" y="118"/>
                  </a:cubicBezTo>
                  <a:cubicBezTo>
                    <a:pt x="142" y="119"/>
                    <a:pt x="142" y="119"/>
                    <a:pt x="142" y="119"/>
                  </a:cubicBezTo>
                  <a:cubicBezTo>
                    <a:pt x="158" y="137"/>
                    <a:pt x="158" y="137"/>
                    <a:pt x="158" y="137"/>
                  </a:cubicBezTo>
                  <a:cubicBezTo>
                    <a:pt x="158" y="137"/>
                    <a:pt x="158" y="137"/>
                    <a:pt x="158" y="137"/>
                  </a:cubicBezTo>
                  <a:cubicBezTo>
                    <a:pt x="170" y="126"/>
                    <a:pt x="182" y="116"/>
                    <a:pt x="194" y="107"/>
                  </a:cubicBezTo>
                  <a:cubicBezTo>
                    <a:pt x="194" y="107"/>
                    <a:pt x="194" y="107"/>
                    <a:pt x="194" y="107"/>
                  </a:cubicBezTo>
                  <a:cubicBezTo>
                    <a:pt x="180" y="87"/>
                    <a:pt x="180" y="87"/>
                    <a:pt x="180" y="87"/>
                  </a:cubicBezTo>
                  <a:moveTo>
                    <a:pt x="685" y="71"/>
                  </a:moveTo>
                  <a:cubicBezTo>
                    <a:pt x="672" y="91"/>
                    <a:pt x="672" y="91"/>
                    <a:pt x="672" y="91"/>
                  </a:cubicBezTo>
                  <a:cubicBezTo>
                    <a:pt x="673" y="91"/>
                    <a:pt x="673" y="91"/>
                    <a:pt x="673" y="91"/>
                  </a:cubicBezTo>
                  <a:cubicBezTo>
                    <a:pt x="686" y="100"/>
                    <a:pt x="698" y="109"/>
                    <a:pt x="710" y="119"/>
                  </a:cubicBezTo>
                  <a:cubicBezTo>
                    <a:pt x="710" y="119"/>
                    <a:pt x="710" y="119"/>
                    <a:pt x="710" y="119"/>
                  </a:cubicBezTo>
                  <a:cubicBezTo>
                    <a:pt x="725" y="100"/>
                    <a:pt x="725" y="100"/>
                    <a:pt x="725" y="100"/>
                  </a:cubicBezTo>
                  <a:cubicBezTo>
                    <a:pt x="726" y="100"/>
                    <a:pt x="726" y="100"/>
                    <a:pt x="726" y="100"/>
                  </a:cubicBezTo>
                  <a:cubicBezTo>
                    <a:pt x="725" y="100"/>
                    <a:pt x="725" y="100"/>
                    <a:pt x="725" y="100"/>
                  </a:cubicBezTo>
                  <a:cubicBezTo>
                    <a:pt x="713" y="90"/>
                    <a:pt x="699" y="80"/>
                    <a:pt x="686" y="71"/>
                  </a:cubicBezTo>
                  <a:cubicBezTo>
                    <a:pt x="685" y="71"/>
                    <a:pt x="685" y="71"/>
                    <a:pt x="685" y="71"/>
                  </a:cubicBezTo>
                  <a:moveTo>
                    <a:pt x="225" y="58"/>
                  </a:moveTo>
                  <a:cubicBezTo>
                    <a:pt x="224" y="58"/>
                    <a:pt x="224" y="58"/>
                    <a:pt x="224" y="58"/>
                  </a:cubicBezTo>
                  <a:cubicBezTo>
                    <a:pt x="210" y="66"/>
                    <a:pt x="196" y="75"/>
                    <a:pt x="183" y="85"/>
                  </a:cubicBezTo>
                  <a:cubicBezTo>
                    <a:pt x="183" y="85"/>
                    <a:pt x="183" y="85"/>
                    <a:pt x="183" y="85"/>
                  </a:cubicBezTo>
                  <a:cubicBezTo>
                    <a:pt x="197" y="105"/>
                    <a:pt x="197" y="105"/>
                    <a:pt x="197" y="105"/>
                  </a:cubicBezTo>
                  <a:cubicBezTo>
                    <a:pt x="197" y="104"/>
                    <a:pt x="197" y="104"/>
                    <a:pt x="197" y="104"/>
                  </a:cubicBezTo>
                  <a:cubicBezTo>
                    <a:pt x="210" y="95"/>
                    <a:pt x="223" y="87"/>
                    <a:pt x="236" y="79"/>
                  </a:cubicBezTo>
                  <a:cubicBezTo>
                    <a:pt x="236" y="79"/>
                    <a:pt x="236" y="79"/>
                    <a:pt x="236" y="79"/>
                  </a:cubicBezTo>
                  <a:cubicBezTo>
                    <a:pt x="225" y="58"/>
                    <a:pt x="225" y="58"/>
                    <a:pt x="225" y="58"/>
                  </a:cubicBezTo>
                  <a:moveTo>
                    <a:pt x="639" y="45"/>
                  </a:moveTo>
                  <a:cubicBezTo>
                    <a:pt x="628" y="66"/>
                    <a:pt x="628" y="66"/>
                    <a:pt x="628" y="66"/>
                  </a:cubicBezTo>
                  <a:cubicBezTo>
                    <a:pt x="629" y="66"/>
                    <a:pt x="629" y="66"/>
                    <a:pt x="629" y="66"/>
                  </a:cubicBezTo>
                  <a:cubicBezTo>
                    <a:pt x="642" y="73"/>
                    <a:pt x="656" y="81"/>
                    <a:pt x="669" y="89"/>
                  </a:cubicBezTo>
                  <a:cubicBezTo>
                    <a:pt x="669" y="89"/>
                    <a:pt x="669" y="89"/>
                    <a:pt x="669" y="89"/>
                  </a:cubicBezTo>
                  <a:cubicBezTo>
                    <a:pt x="682" y="69"/>
                    <a:pt x="682" y="69"/>
                    <a:pt x="682" y="69"/>
                  </a:cubicBezTo>
                  <a:cubicBezTo>
                    <a:pt x="682" y="69"/>
                    <a:pt x="682" y="69"/>
                    <a:pt x="682" y="69"/>
                  </a:cubicBezTo>
                  <a:cubicBezTo>
                    <a:pt x="668" y="60"/>
                    <a:pt x="654" y="52"/>
                    <a:pt x="639" y="45"/>
                  </a:cubicBezTo>
                  <a:cubicBezTo>
                    <a:pt x="639" y="45"/>
                    <a:pt x="639" y="45"/>
                    <a:pt x="639" y="45"/>
                  </a:cubicBezTo>
                  <a:moveTo>
                    <a:pt x="272" y="35"/>
                  </a:moveTo>
                  <a:cubicBezTo>
                    <a:pt x="272" y="35"/>
                    <a:pt x="272" y="35"/>
                    <a:pt x="272" y="35"/>
                  </a:cubicBezTo>
                  <a:cubicBezTo>
                    <a:pt x="257" y="41"/>
                    <a:pt x="242" y="48"/>
                    <a:pt x="228" y="56"/>
                  </a:cubicBezTo>
                  <a:cubicBezTo>
                    <a:pt x="228" y="56"/>
                    <a:pt x="228" y="56"/>
                    <a:pt x="228" y="56"/>
                  </a:cubicBezTo>
                  <a:cubicBezTo>
                    <a:pt x="240" y="77"/>
                    <a:pt x="240" y="77"/>
                    <a:pt x="240" y="77"/>
                  </a:cubicBezTo>
                  <a:cubicBezTo>
                    <a:pt x="240" y="77"/>
                    <a:pt x="240" y="77"/>
                    <a:pt x="240" y="77"/>
                  </a:cubicBezTo>
                  <a:cubicBezTo>
                    <a:pt x="253" y="70"/>
                    <a:pt x="267" y="63"/>
                    <a:pt x="282" y="57"/>
                  </a:cubicBezTo>
                  <a:cubicBezTo>
                    <a:pt x="282" y="57"/>
                    <a:pt x="282" y="57"/>
                    <a:pt x="282" y="57"/>
                  </a:cubicBezTo>
                  <a:cubicBezTo>
                    <a:pt x="272" y="35"/>
                    <a:pt x="272" y="35"/>
                    <a:pt x="272" y="35"/>
                  </a:cubicBezTo>
                  <a:moveTo>
                    <a:pt x="589" y="24"/>
                  </a:moveTo>
                  <a:cubicBezTo>
                    <a:pt x="582" y="47"/>
                    <a:pt x="582" y="47"/>
                    <a:pt x="582" y="47"/>
                  </a:cubicBezTo>
                  <a:cubicBezTo>
                    <a:pt x="582" y="47"/>
                    <a:pt x="582" y="47"/>
                    <a:pt x="582" y="47"/>
                  </a:cubicBezTo>
                  <a:cubicBezTo>
                    <a:pt x="596" y="52"/>
                    <a:pt x="611" y="58"/>
                    <a:pt x="625" y="65"/>
                  </a:cubicBezTo>
                  <a:cubicBezTo>
                    <a:pt x="625" y="65"/>
                    <a:pt x="625" y="65"/>
                    <a:pt x="625" y="65"/>
                  </a:cubicBezTo>
                  <a:cubicBezTo>
                    <a:pt x="635" y="43"/>
                    <a:pt x="635" y="43"/>
                    <a:pt x="635" y="43"/>
                  </a:cubicBezTo>
                  <a:cubicBezTo>
                    <a:pt x="635" y="43"/>
                    <a:pt x="635" y="43"/>
                    <a:pt x="635" y="43"/>
                  </a:cubicBezTo>
                  <a:cubicBezTo>
                    <a:pt x="621" y="36"/>
                    <a:pt x="605" y="30"/>
                    <a:pt x="590" y="24"/>
                  </a:cubicBezTo>
                  <a:cubicBezTo>
                    <a:pt x="589" y="24"/>
                    <a:pt x="589" y="24"/>
                    <a:pt x="589" y="24"/>
                  </a:cubicBezTo>
                  <a:moveTo>
                    <a:pt x="323" y="17"/>
                  </a:moveTo>
                  <a:cubicBezTo>
                    <a:pt x="323" y="17"/>
                    <a:pt x="323" y="17"/>
                    <a:pt x="323" y="17"/>
                  </a:cubicBezTo>
                  <a:cubicBezTo>
                    <a:pt x="307" y="21"/>
                    <a:pt x="291" y="27"/>
                    <a:pt x="276" y="33"/>
                  </a:cubicBezTo>
                  <a:cubicBezTo>
                    <a:pt x="276" y="33"/>
                    <a:pt x="276" y="33"/>
                    <a:pt x="276" y="33"/>
                  </a:cubicBezTo>
                  <a:cubicBezTo>
                    <a:pt x="285" y="55"/>
                    <a:pt x="285" y="55"/>
                    <a:pt x="285" y="55"/>
                  </a:cubicBezTo>
                  <a:cubicBezTo>
                    <a:pt x="285" y="55"/>
                    <a:pt x="285" y="55"/>
                    <a:pt x="285" y="55"/>
                  </a:cubicBezTo>
                  <a:cubicBezTo>
                    <a:pt x="300" y="49"/>
                    <a:pt x="314" y="44"/>
                    <a:pt x="329" y="40"/>
                  </a:cubicBezTo>
                  <a:cubicBezTo>
                    <a:pt x="329" y="40"/>
                    <a:pt x="329" y="40"/>
                    <a:pt x="329" y="40"/>
                  </a:cubicBezTo>
                  <a:cubicBezTo>
                    <a:pt x="323" y="17"/>
                    <a:pt x="323" y="17"/>
                    <a:pt x="323" y="17"/>
                  </a:cubicBezTo>
                  <a:cubicBezTo>
                    <a:pt x="323" y="17"/>
                    <a:pt x="323" y="17"/>
                    <a:pt x="323" y="17"/>
                  </a:cubicBezTo>
                  <a:moveTo>
                    <a:pt x="538" y="8"/>
                  </a:moveTo>
                  <a:cubicBezTo>
                    <a:pt x="533" y="33"/>
                    <a:pt x="533" y="33"/>
                    <a:pt x="533" y="33"/>
                  </a:cubicBezTo>
                  <a:cubicBezTo>
                    <a:pt x="533" y="33"/>
                    <a:pt x="533" y="33"/>
                    <a:pt x="533" y="33"/>
                  </a:cubicBezTo>
                  <a:cubicBezTo>
                    <a:pt x="548" y="37"/>
                    <a:pt x="563" y="41"/>
                    <a:pt x="578" y="46"/>
                  </a:cubicBezTo>
                  <a:cubicBezTo>
                    <a:pt x="578" y="46"/>
                    <a:pt x="578" y="46"/>
                    <a:pt x="578" y="46"/>
                  </a:cubicBezTo>
                  <a:cubicBezTo>
                    <a:pt x="586" y="23"/>
                    <a:pt x="586" y="23"/>
                    <a:pt x="586" y="23"/>
                  </a:cubicBezTo>
                  <a:cubicBezTo>
                    <a:pt x="586" y="23"/>
                    <a:pt x="586" y="23"/>
                    <a:pt x="586" y="23"/>
                  </a:cubicBezTo>
                  <a:cubicBezTo>
                    <a:pt x="570" y="18"/>
                    <a:pt x="554" y="13"/>
                    <a:pt x="538" y="10"/>
                  </a:cubicBezTo>
                  <a:cubicBezTo>
                    <a:pt x="538" y="8"/>
                    <a:pt x="538" y="8"/>
                    <a:pt x="538" y="8"/>
                  </a:cubicBezTo>
                  <a:moveTo>
                    <a:pt x="375" y="5"/>
                  </a:moveTo>
                  <a:cubicBezTo>
                    <a:pt x="375" y="5"/>
                    <a:pt x="375" y="5"/>
                    <a:pt x="375" y="5"/>
                  </a:cubicBezTo>
                  <a:cubicBezTo>
                    <a:pt x="359" y="8"/>
                    <a:pt x="342" y="12"/>
                    <a:pt x="327" y="16"/>
                  </a:cubicBezTo>
                  <a:cubicBezTo>
                    <a:pt x="326" y="16"/>
                    <a:pt x="326" y="16"/>
                    <a:pt x="326" y="16"/>
                  </a:cubicBezTo>
                  <a:cubicBezTo>
                    <a:pt x="333" y="39"/>
                    <a:pt x="333" y="39"/>
                    <a:pt x="333" y="39"/>
                  </a:cubicBezTo>
                  <a:cubicBezTo>
                    <a:pt x="333" y="39"/>
                    <a:pt x="333" y="39"/>
                    <a:pt x="333" y="39"/>
                  </a:cubicBezTo>
                  <a:cubicBezTo>
                    <a:pt x="348" y="35"/>
                    <a:pt x="363" y="32"/>
                    <a:pt x="379" y="29"/>
                  </a:cubicBezTo>
                  <a:cubicBezTo>
                    <a:pt x="379" y="29"/>
                    <a:pt x="379" y="29"/>
                    <a:pt x="379" y="29"/>
                  </a:cubicBezTo>
                  <a:cubicBezTo>
                    <a:pt x="375" y="5"/>
                    <a:pt x="375" y="5"/>
                    <a:pt x="375" y="5"/>
                  </a:cubicBezTo>
                  <a:moveTo>
                    <a:pt x="485" y="2"/>
                  </a:moveTo>
                  <a:cubicBezTo>
                    <a:pt x="483" y="26"/>
                    <a:pt x="483" y="26"/>
                    <a:pt x="483" y="26"/>
                  </a:cubicBezTo>
                  <a:cubicBezTo>
                    <a:pt x="483" y="26"/>
                    <a:pt x="483" y="26"/>
                    <a:pt x="483" y="26"/>
                  </a:cubicBezTo>
                  <a:cubicBezTo>
                    <a:pt x="499" y="27"/>
                    <a:pt x="514" y="29"/>
                    <a:pt x="529" y="33"/>
                  </a:cubicBezTo>
                  <a:cubicBezTo>
                    <a:pt x="530" y="33"/>
                    <a:pt x="530" y="33"/>
                    <a:pt x="530" y="33"/>
                  </a:cubicBezTo>
                  <a:cubicBezTo>
                    <a:pt x="534" y="9"/>
                    <a:pt x="534" y="9"/>
                    <a:pt x="534" y="9"/>
                  </a:cubicBezTo>
                  <a:cubicBezTo>
                    <a:pt x="534" y="9"/>
                    <a:pt x="534" y="9"/>
                    <a:pt x="534" y="9"/>
                  </a:cubicBezTo>
                  <a:cubicBezTo>
                    <a:pt x="518" y="6"/>
                    <a:pt x="502" y="3"/>
                    <a:pt x="485" y="2"/>
                  </a:cubicBezTo>
                  <a:moveTo>
                    <a:pt x="428" y="0"/>
                  </a:moveTo>
                  <a:cubicBezTo>
                    <a:pt x="428" y="0"/>
                    <a:pt x="428" y="0"/>
                    <a:pt x="428" y="0"/>
                  </a:cubicBezTo>
                  <a:cubicBezTo>
                    <a:pt x="412" y="1"/>
                    <a:pt x="395" y="2"/>
                    <a:pt x="379" y="5"/>
                  </a:cubicBezTo>
                  <a:cubicBezTo>
                    <a:pt x="379" y="5"/>
                    <a:pt x="379" y="5"/>
                    <a:pt x="379" y="5"/>
                  </a:cubicBezTo>
                  <a:cubicBezTo>
                    <a:pt x="382" y="29"/>
                    <a:pt x="382" y="29"/>
                    <a:pt x="382" y="29"/>
                  </a:cubicBezTo>
                  <a:cubicBezTo>
                    <a:pt x="382" y="29"/>
                    <a:pt x="382" y="29"/>
                    <a:pt x="382" y="29"/>
                  </a:cubicBezTo>
                  <a:cubicBezTo>
                    <a:pt x="398" y="26"/>
                    <a:pt x="413" y="25"/>
                    <a:pt x="429" y="24"/>
                  </a:cubicBezTo>
                  <a:cubicBezTo>
                    <a:pt x="429" y="24"/>
                    <a:pt x="429" y="24"/>
                    <a:pt x="429" y="24"/>
                  </a:cubicBezTo>
                  <a:cubicBezTo>
                    <a:pt x="428" y="0"/>
                    <a:pt x="428" y="0"/>
                    <a:pt x="428" y="0"/>
                  </a:cubicBezTo>
                  <a:moveTo>
                    <a:pt x="444" y="0"/>
                  </a:moveTo>
                  <a:cubicBezTo>
                    <a:pt x="440" y="0"/>
                    <a:pt x="436" y="0"/>
                    <a:pt x="432" y="0"/>
                  </a:cubicBezTo>
                  <a:cubicBezTo>
                    <a:pt x="432" y="0"/>
                    <a:pt x="432" y="0"/>
                    <a:pt x="432" y="0"/>
                  </a:cubicBezTo>
                  <a:cubicBezTo>
                    <a:pt x="433" y="24"/>
                    <a:pt x="433" y="24"/>
                    <a:pt x="433" y="24"/>
                  </a:cubicBezTo>
                  <a:cubicBezTo>
                    <a:pt x="433" y="24"/>
                    <a:pt x="433" y="24"/>
                    <a:pt x="433" y="24"/>
                  </a:cubicBezTo>
                  <a:cubicBezTo>
                    <a:pt x="436" y="24"/>
                    <a:pt x="440" y="24"/>
                    <a:pt x="445" y="24"/>
                  </a:cubicBezTo>
                  <a:cubicBezTo>
                    <a:pt x="456" y="24"/>
                    <a:pt x="468" y="25"/>
                    <a:pt x="479" y="25"/>
                  </a:cubicBezTo>
                  <a:cubicBezTo>
                    <a:pt x="480" y="25"/>
                    <a:pt x="480" y="25"/>
                    <a:pt x="480" y="25"/>
                  </a:cubicBezTo>
                  <a:cubicBezTo>
                    <a:pt x="481" y="2"/>
                    <a:pt x="481" y="2"/>
                    <a:pt x="481" y="2"/>
                  </a:cubicBezTo>
                  <a:cubicBezTo>
                    <a:pt x="481" y="2"/>
                    <a:pt x="481" y="2"/>
                    <a:pt x="481" y="2"/>
                  </a:cubicBezTo>
                  <a:cubicBezTo>
                    <a:pt x="469" y="1"/>
                    <a:pt x="457" y="0"/>
                    <a:pt x="444"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4" name="Freeform 31"/>
            <p:cNvSpPr/>
            <p:nvPr/>
          </p:nvSpPr>
          <p:spPr bwMode="auto">
            <a:xfrm>
              <a:off x="6738938" y="4545013"/>
              <a:ext cx="169863" cy="149225"/>
            </a:xfrm>
            <a:custGeom>
              <a:avLst/>
              <a:gdLst>
                <a:gd name="T0" fmla="*/ 11 w 53"/>
                <a:gd name="T1" fmla="*/ 46 h 46"/>
                <a:gd name="T2" fmla="*/ 11 w 53"/>
                <a:gd name="T3" fmla="*/ 45 h 46"/>
                <a:gd name="T4" fmla="*/ 0 w 53"/>
                <a:gd name="T5" fmla="*/ 24 h 46"/>
                <a:gd name="T6" fmla="*/ 0 w 53"/>
                <a:gd name="T7" fmla="*/ 24 h 46"/>
                <a:gd name="T8" fmla="*/ 40 w 53"/>
                <a:gd name="T9" fmla="*/ 0 h 46"/>
                <a:gd name="T10" fmla="*/ 40 w 53"/>
                <a:gd name="T11" fmla="*/ 0 h 46"/>
                <a:gd name="T12" fmla="*/ 53 w 53"/>
                <a:gd name="T13" fmla="*/ 19 h 46"/>
                <a:gd name="T14" fmla="*/ 53 w 53"/>
                <a:gd name="T15" fmla="*/ 19 h 46"/>
                <a:gd name="T16" fmla="*/ 11 w 53"/>
                <a:gd name="T17" fmla="*/ 45 h 46"/>
                <a:gd name="T18" fmla="*/ 11 w 53"/>
                <a:gd name="T19" fmla="*/ 4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 h="46">
                  <a:moveTo>
                    <a:pt x="11" y="46"/>
                  </a:moveTo>
                  <a:cubicBezTo>
                    <a:pt x="11" y="45"/>
                    <a:pt x="11" y="45"/>
                    <a:pt x="11" y="45"/>
                  </a:cubicBezTo>
                  <a:cubicBezTo>
                    <a:pt x="0" y="24"/>
                    <a:pt x="0" y="24"/>
                    <a:pt x="0" y="24"/>
                  </a:cubicBezTo>
                  <a:cubicBezTo>
                    <a:pt x="0" y="24"/>
                    <a:pt x="0" y="24"/>
                    <a:pt x="0" y="24"/>
                  </a:cubicBezTo>
                  <a:cubicBezTo>
                    <a:pt x="14" y="17"/>
                    <a:pt x="27" y="9"/>
                    <a:pt x="40" y="0"/>
                  </a:cubicBezTo>
                  <a:cubicBezTo>
                    <a:pt x="40" y="0"/>
                    <a:pt x="40" y="0"/>
                    <a:pt x="40" y="0"/>
                  </a:cubicBezTo>
                  <a:cubicBezTo>
                    <a:pt x="53" y="19"/>
                    <a:pt x="53" y="19"/>
                    <a:pt x="53" y="19"/>
                  </a:cubicBezTo>
                  <a:cubicBezTo>
                    <a:pt x="53" y="19"/>
                    <a:pt x="53" y="19"/>
                    <a:pt x="53" y="19"/>
                  </a:cubicBezTo>
                  <a:cubicBezTo>
                    <a:pt x="40" y="29"/>
                    <a:pt x="26" y="38"/>
                    <a:pt x="11" y="45"/>
                  </a:cubicBezTo>
                  <a:lnTo>
                    <a:pt x="11" y="4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5" name="Freeform 32"/>
            <p:cNvSpPr/>
            <p:nvPr/>
          </p:nvSpPr>
          <p:spPr bwMode="auto">
            <a:xfrm>
              <a:off x="6877051" y="4441825"/>
              <a:ext cx="165100" cy="158750"/>
            </a:xfrm>
            <a:custGeom>
              <a:avLst/>
              <a:gdLst>
                <a:gd name="T0" fmla="*/ 13 w 52"/>
                <a:gd name="T1" fmla="*/ 49 h 49"/>
                <a:gd name="T2" fmla="*/ 13 w 52"/>
                <a:gd name="T3" fmla="*/ 49 h 49"/>
                <a:gd name="T4" fmla="*/ 0 w 52"/>
                <a:gd name="T5" fmla="*/ 30 h 49"/>
                <a:gd name="T6" fmla="*/ 0 w 52"/>
                <a:gd name="T7" fmla="*/ 30 h 49"/>
                <a:gd name="T8" fmla="*/ 36 w 52"/>
                <a:gd name="T9" fmla="*/ 0 h 49"/>
                <a:gd name="T10" fmla="*/ 36 w 52"/>
                <a:gd name="T11" fmla="*/ 0 h 49"/>
                <a:gd name="T12" fmla="*/ 52 w 52"/>
                <a:gd name="T13" fmla="*/ 18 h 49"/>
                <a:gd name="T14" fmla="*/ 52 w 52"/>
                <a:gd name="T15" fmla="*/ 19 h 49"/>
                <a:gd name="T16" fmla="*/ 52 w 52"/>
                <a:gd name="T17" fmla="*/ 18 h 49"/>
                <a:gd name="T18" fmla="*/ 14 w 52"/>
                <a:gd name="T19" fmla="*/ 49 h 49"/>
                <a:gd name="T20" fmla="*/ 13 w 52"/>
                <a:gd name="T21"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 h="49">
                  <a:moveTo>
                    <a:pt x="13" y="49"/>
                  </a:moveTo>
                  <a:cubicBezTo>
                    <a:pt x="13" y="49"/>
                    <a:pt x="13" y="49"/>
                    <a:pt x="13" y="49"/>
                  </a:cubicBezTo>
                  <a:cubicBezTo>
                    <a:pt x="0" y="30"/>
                    <a:pt x="0" y="30"/>
                    <a:pt x="0" y="30"/>
                  </a:cubicBezTo>
                  <a:cubicBezTo>
                    <a:pt x="0" y="30"/>
                    <a:pt x="0" y="30"/>
                    <a:pt x="0" y="30"/>
                  </a:cubicBezTo>
                  <a:cubicBezTo>
                    <a:pt x="12" y="21"/>
                    <a:pt x="25" y="11"/>
                    <a:pt x="36" y="0"/>
                  </a:cubicBezTo>
                  <a:cubicBezTo>
                    <a:pt x="36" y="0"/>
                    <a:pt x="36" y="0"/>
                    <a:pt x="36" y="0"/>
                  </a:cubicBezTo>
                  <a:cubicBezTo>
                    <a:pt x="52" y="18"/>
                    <a:pt x="52" y="18"/>
                    <a:pt x="52" y="18"/>
                  </a:cubicBezTo>
                  <a:cubicBezTo>
                    <a:pt x="52" y="19"/>
                    <a:pt x="52" y="19"/>
                    <a:pt x="52" y="19"/>
                  </a:cubicBezTo>
                  <a:cubicBezTo>
                    <a:pt x="52" y="18"/>
                    <a:pt x="52" y="18"/>
                    <a:pt x="52" y="18"/>
                  </a:cubicBezTo>
                  <a:cubicBezTo>
                    <a:pt x="40" y="29"/>
                    <a:pt x="27" y="40"/>
                    <a:pt x="14" y="49"/>
                  </a:cubicBezTo>
                  <a:lnTo>
                    <a:pt x="13" y="4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6" name="Freeform 33"/>
            <p:cNvSpPr/>
            <p:nvPr/>
          </p:nvSpPr>
          <p:spPr bwMode="auto">
            <a:xfrm>
              <a:off x="7000876" y="4325938"/>
              <a:ext cx="163513" cy="168275"/>
            </a:xfrm>
            <a:custGeom>
              <a:avLst/>
              <a:gdLst>
                <a:gd name="T0" fmla="*/ 16 w 51"/>
                <a:gd name="T1" fmla="*/ 52 h 52"/>
                <a:gd name="T2" fmla="*/ 0 w 51"/>
                <a:gd name="T3" fmla="*/ 34 h 52"/>
                <a:gd name="T4" fmla="*/ 0 w 51"/>
                <a:gd name="T5" fmla="*/ 34 h 52"/>
                <a:gd name="T6" fmla="*/ 33 w 51"/>
                <a:gd name="T7" fmla="*/ 1 h 52"/>
                <a:gd name="T8" fmla="*/ 33 w 51"/>
                <a:gd name="T9" fmla="*/ 0 h 52"/>
                <a:gd name="T10" fmla="*/ 33 w 51"/>
                <a:gd name="T11" fmla="*/ 0 h 52"/>
                <a:gd name="T12" fmla="*/ 33 w 51"/>
                <a:gd name="T13" fmla="*/ 0 h 52"/>
                <a:gd name="T14" fmla="*/ 33 w 51"/>
                <a:gd name="T15" fmla="*/ 1 h 52"/>
                <a:gd name="T16" fmla="*/ 51 w 51"/>
                <a:gd name="T17" fmla="*/ 16 h 52"/>
                <a:gd name="T18" fmla="*/ 51 w 51"/>
                <a:gd name="T19" fmla="*/ 16 h 52"/>
                <a:gd name="T20" fmla="*/ 16 w 51"/>
                <a:gd name="T21"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52">
                  <a:moveTo>
                    <a:pt x="16" y="52"/>
                  </a:moveTo>
                  <a:cubicBezTo>
                    <a:pt x="0" y="34"/>
                    <a:pt x="0" y="34"/>
                    <a:pt x="0" y="34"/>
                  </a:cubicBezTo>
                  <a:cubicBezTo>
                    <a:pt x="0" y="34"/>
                    <a:pt x="0" y="34"/>
                    <a:pt x="0" y="34"/>
                  </a:cubicBezTo>
                  <a:cubicBezTo>
                    <a:pt x="11" y="23"/>
                    <a:pt x="22" y="12"/>
                    <a:pt x="33" y="1"/>
                  </a:cubicBezTo>
                  <a:cubicBezTo>
                    <a:pt x="33" y="0"/>
                    <a:pt x="33" y="0"/>
                    <a:pt x="33" y="0"/>
                  </a:cubicBezTo>
                  <a:cubicBezTo>
                    <a:pt x="33" y="0"/>
                    <a:pt x="33" y="0"/>
                    <a:pt x="33" y="0"/>
                  </a:cubicBezTo>
                  <a:cubicBezTo>
                    <a:pt x="33" y="0"/>
                    <a:pt x="33" y="0"/>
                    <a:pt x="33" y="0"/>
                  </a:cubicBezTo>
                  <a:cubicBezTo>
                    <a:pt x="33" y="1"/>
                    <a:pt x="33" y="1"/>
                    <a:pt x="33" y="1"/>
                  </a:cubicBezTo>
                  <a:cubicBezTo>
                    <a:pt x="51" y="16"/>
                    <a:pt x="51" y="16"/>
                    <a:pt x="51" y="16"/>
                  </a:cubicBezTo>
                  <a:cubicBezTo>
                    <a:pt x="51" y="16"/>
                    <a:pt x="51" y="16"/>
                    <a:pt x="51" y="16"/>
                  </a:cubicBezTo>
                  <a:cubicBezTo>
                    <a:pt x="40" y="29"/>
                    <a:pt x="28" y="40"/>
                    <a:pt x="16" y="5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7" name="Freeform 34"/>
            <p:cNvSpPr/>
            <p:nvPr/>
          </p:nvSpPr>
          <p:spPr bwMode="auto">
            <a:xfrm>
              <a:off x="7113588" y="4197350"/>
              <a:ext cx="155575" cy="171450"/>
            </a:xfrm>
            <a:custGeom>
              <a:avLst/>
              <a:gdLst>
                <a:gd name="T0" fmla="*/ 18 w 49"/>
                <a:gd name="T1" fmla="*/ 53 h 53"/>
                <a:gd name="T2" fmla="*/ 0 w 49"/>
                <a:gd name="T3" fmla="*/ 38 h 53"/>
                <a:gd name="T4" fmla="*/ 0 w 49"/>
                <a:gd name="T5" fmla="*/ 38 h 53"/>
                <a:gd name="T6" fmla="*/ 29 w 49"/>
                <a:gd name="T7" fmla="*/ 1 h 53"/>
                <a:gd name="T8" fmla="*/ 29 w 49"/>
                <a:gd name="T9" fmla="*/ 0 h 53"/>
                <a:gd name="T10" fmla="*/ 49 w 49"/>
                <a:gd name="T11" fmla="*/ 14 h 53"/>
                <a:gd name="T12" fmla="*/ 48 w 49"/>
                <a:gd name="T13" fmla="*/ 14 h 53"/>
                <a:gd name="T14" fmla="*/ 18 w 49"/>
                <a:gd name="T15" fmla="*/ 53 h 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 h="53">
                  <a:moveTo>
                    <a:pt x="18" y="53"/>
                  </a:moveTo>
                  <a:cubicBezTo>
                    <a:pt x="0" y="38"/>
                    <a:pt x="0" y="38"/>
                    <a:pt x="0" y="38"/>
                  </a:cubicBezTo>
                  <a:cubicBezTo>
                    <a:pt x="0" y="38"/>
                    <a:pt x="0" y="38"/>
                    <a:pt x="0" y="38"/>
                  </a:cubicBezTo>
                  <a:cubicBezTo>
                    <a:pt x="10" y="26"/>
                    <a:pt x="20" y="13"/>
                    <a:pt x="29" y="1"/>
                  </a:cubicBezTo>
                  <a:cubicBezTo>
                    <a:pt x="29" y="0"/>
                    <a:pt x="29" y="0"/>
                    <a:pt x="29" y="0"/>
                  </a:cubicBezTo>
                  <a:cubicBezTo>
                    <a:pt x="49" y="14"/>
                    <a:pt x="49" y="14"/>
                    <a:pt x="49" y="14"/>
                  </a:cubicBezTo>
                  <a:cubicBezTo>
                    <a:pt x="48" y="14"/>
                    <a:pt x="48" y="14"/>
                    <a:pt x="48" y="14"/>
                  </a:cubicBezTo>
                  <a:cubicBezTo>
                    <a:pt x="39" y="28"/>
                    <a:pt x="29" y="41"/>
                    <a:pt x="18" y="5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8" name="Freeform 35"/>
            <p:cNvSpPr/>
            <p:nvPr/>
          </p:nvSpPr>
          <p:spPr bwMode="auto">
            <a:xfrm>
              <a:off x="7212013" y="4057650"/>
              <a:ext cx="144463" cy="174625"/>
            </a:xfrm>
            <a:custGeom>
              <a:avLst/>
              <a:gdLst>
                <a:gd name="T0" fmla="*/ 20 w 45"/>
                <a:gd name="T1" fmla="*/ 54 h 54"/>
                <a:gd name="T2" fmla="*/ 0 w 45"/>
                <a:gd name="T3" fmla="*/ 41 h 54"/>
                <a:gd name="T4" fmla="*/ 0 w 45"/>
                <a:gd name="T5" fmla="*/ 40 h 54"/>
                <a:gd name="T6" fmla="*/ 24 w 45"/>
                <a:gd name="T7" fmla="*/ 0 h 54"/>
                <a:gd name="T8" fmla="*/ 24 w 45"/>
                <a:gd name="T9" fmla="*/ 0 h 54"/>
                <a:gd name="T10" fmla="*/ 24 w 45"/>
                <a:gd name="T11" fmla="*/ 0 h 54"/>
                <a:gd name="T12" fmla="*/ 45 w 45"/>
                <a:gd name="T13" fmla="*/ 11 h 54"/>
                <a:gd name="T14" fmla="*/ 45 w 45"/>
                <a:gd name="T15" fmla="*/ 11 h 54"/>
                <a:gd name="T16" fmla="*/ 20 w 45"/>
                <a:gd name="T17"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54">
                  <a:moveTo>
                    <a:pt x="20" y="54"/>
                  </a:moveTo>
                  <a:cubicBezTo>
                    <a:pt x="0" y="41"/>
                    <a:pt x="0" y="41"/>
                    <a:pt x="0" y="41"/>
                  </a:cubicBezTo>
                  <a:cubicBezTo>
                    <a:pt x="0" y="40"/>
                    <a:pt x="0" y="40"/>
                    <a:pt x="0" y="40"/>
                  </a:cubicBezTo>
                  <a:cubicBezTo>
                    <a:pt x="9" y="28"/>
                    <a:pt x="17" y="14"/>
                    <a:pt x="24" y="0"/>
                  </a:cubicBezTo>
                  <a:cubicBezTo>
                    <a:pt x="24" y="0"/>
                    <a:pt x="24" y="0"/>
                    <a:pt x="24" y="0"/>
                  </a:cubicBezTo>
                  <a:cubicBezTo>
                    <a:pt x="24" y="0"/>
                    <a:pt x="24" y="0"/>
                    <a:pt x="24" y="0"/>
                  </a:cubicBezTo>
                  <a:cubicBezTo>
                    <a:pt x="45" y="11"/>
                    <a:pt x="45" y="11"/>
                    <a:pt x="45" y="11"/>
                  </a:cubicBezTo>
                  <a:cubicBezTo>
                    <a:pt x="45" y="11"/>
                    <a:pt x="45" y="11"/>
                    <a:pt x="45" y="11"/>
                  </a:cubicBezTo>
                  <a:cubicBezTo>
                    <a:pt x="37" y="26"/>
                    <a:pt x="29" y="40"/>
                    <a:pt x="20" y="5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9" name="Freeform 36"/>
            <p:cNvSpPr/>
            <p:nvPr/>
          </p:nvSpPr>
          <p:spPr bwMode="auto">
            <a:xfrm>
              <a:off x="7291388" y="3910013"/>
              <a:ext cx="134938" cy="174625"/>
            </a:xfrm>
            <a:custGeom>
              <a:avLst/>
              <a:gdLst>
                <a:gd name="T0" fmla="*/ 22 w 42"/>
                <a:gd name="T1" fmla="*/ 54 h 54"/>
                <a:gd name="T2" fmla="*/ 0 w 42"/>
                <a:gd name="T3" fmla="*/ 43 h 54"/>
                <a:gd name="T4" fmla="*/ 1 w 42"/>
                <a:gd name="T5" fmla="*/ 43 h 54"/>
                <a:gd name="T6" fmla="*/ 19 w 42"/>
                <a:gd name="T7" fmla="*/ 0 h 54"/>
                <a:gd name="T8" fmla="*/ 19 w 42"/>
                <a:gd name="T9" fmla="*/ 0 h 54"/>
                <a:gd name="T10" fmla="*/ 42 w 42"/>
                <a:gd name="T11" fmla="*/ 9 h 54"/>
                <a:gd name="T12" fmla="*/ 42 w 42"/>
                <a:gd name="T13" fmla="*/ 9 h 54"/>
                <a:gd name="T14" fmla="*/ 22 w 42"/>
                <a:gd name="T15" fmla="*/ 54 h 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54">
                  <a:moveTo>
                    <a:pt x="22" y="54"/>
                  </a:moveTo>
                  <a:cubicBezTo>
                    <a:pt x="0" y="43"/>
                    <a:pt x="0" y="43"/>
                    <a:pt x="0" y="43"/>
                  </a:cubicBezTo>
                  <a:cubicBezTo>
                    <a:pt x="1" y="43"/>
                    <a:pt x="1" y="43"/>
                    <a:pt x="1" y="43"/>
                  </a:cubicBezTo>
                  <a:cubicBezTo>
                    <a:pt x="8" y="29"/>
                    <a:pt x="14" y="15"/>
                    <a:pt x="19" y="0"/>
                  </a:cubicBezTo>
                  <a:cubicBezTo>
                    <a:pt x="19" y="0"/>
                    <a:pt x="19" y="0"/>
                    <a:pt x="19" y="0"/>
                  </a:cubicBezTo>
                  <a:cubicBezTo>
                    <a:pt x="42" y="9"/>
                    <a:pt x="42" y="9"/>
                    <a:pt x="42" y="9"/>
                  </a:cubicBezTo>
                  <a:cubicBezTo>
                    <a:pt x="42" y="9"/>
                    <a:pt x="42" y="9"/>
                    <a:pt x="42" y="9"/>
                  </a:cubicBezTo>
                  <a:cubicBezTo>
                    <a:pt x="36" y="24"/>
                    <a:pt x="29" y="39"/>
                    <a:pt x="22" y="5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0" name="Freeform 37"/>
            <p:cNvSpPr/>
            <p:nvPr/>
          </p:nvSpPr>
          <p:spPr bwMode="auto">
            <a:xfrm>
              <a:off x="7359651" y="3754438"/>
              <a:ext cx="120650" cy="171450"/>
            </a:xfrm>
            <a:custGeom>
              <a:avLst/>
              <a:gdLst>
                <a:gd name="T0" fmla="*/ 22 w 38"/>
                <a:gd name="T1" fmla="*/ 53 h 53"/>
                <a:gd name="T2" fmla="*/ 0 w 38"/>
                <a:gd name="T3" fmla="*/ 45 h 53"/>
                <a:gd name="T4" fmla="*/ 0 w 38"/>
                <a:gd name="T5" fmla="*/ 45 h 53"/>
                <a:gd name="T6" fmla="*/ 13 w 38"/>
                <a:gd name="T7" fmla="*/ 0 h 53"/>
                <a:gd name="T8" fmla="*/ 13 w 38"/>
                <a:gd name="T9" fmla="*/ 0 h 53"/>
                <a:gd name="T10" fmla="*/ 38 w 38"/>
                <a:gd name="T11" fmla="*/ 6 h 53"/>
                <a:gd name="T12" fmla="*/ 37 w 38"/>
                <a:gd name="T13" fmla="*/ 6 h 53"/>
                <a:gd name="T14" fmla="*/ 22 w 38"/>
                <a:gd name="T15" fmla="*/ 53 h 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53">
                  <a:moveTo>
                    <a:pt x="22" y="53"/>
                  </a:moveTo>
                  <a:cubicBezTo>
                    <a:pt x="0" y="45"/>
                    <a:pt x="0" y="45"/>
                    <a:pt x="0" y="45"/>
                  </a:cubicBezTo>
                  <a:cubicBezTo>
                    <a:pt x="0" y="45"/>
                    <a:pt x="0" y="45"/>
                    <a:pt x="0" y="45"/>
                  </a:cubicBezTo>
                  <a:cubicBezTo>
                    <a:pt x="5" y="30"/>
                    <a:pt x="10" y="15"/>
                    <a:pt x="13" y="0"/>
                  </a:cubicBezTo>
                  <a:cubicBezTo>
                    <a:pt x="13" y="0"/>
                    <a:pt x="13" y="0"/>
                    <a:pt x="13" y="0"/>
                  </a:cubicBezTo>
                  <a:cubicBezTo>
                    <a:pt x="38" y="6"/>
                    <a:pt x="38" y="6"/>
                    <a:pt x="38" y="6"/>
                  </a:cubicBezTo>
                  <a:cubicBezTo>
                    <a:pt x="37" y="6"/>
                    <a:pt x="37" y="6"/>
                    <a:pt x="37" y="6"/>
                  </a:cubicBezTo>
                  <a:cubicBezTo>
                    <a:pt x="33" y="22"/>
                    <a:pt x="28" y="37"/>
                    <a:pt x="22" y="5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1" name="Freeform 38"/>
            <p:cNvSpPr/>
            <p:nvPr/>
          </p:nvSpPr>
          <p:spPr bwMode="auto">
            <a:xfrm>
              <a:off x="7404101" y="3594100"/>
              <a:ext cx="101600" cy="166688"/>
            </a:xfrm>
            <a:custGeom>
              <a:avLst/>
              <a:gdLst>
                <a:gd name="T0" fmla="*/ 24 w 32"/>
                <a:gd name="T1" fmla="*/ 52 h 52"/>
                <a:gd name="T2" fmla="*/ 0 w 32"/>
                <a:gd name="T3" fmla="*/ 46 h 52"/>
                <a:gd name="T4" fmla="*/ 0 w 32"/>
                <a:gd name="T5" fmla="*/ 46 h 52"/>
                <a:gd name="T6" fmla="*/ 8 w 32"/>
                <a:gd name="T7" fmla="*/ 0 h 52"/>
                <a:gd name="T8" fmla="*/ 7 w 32"/>
                <a:gd name="T9" fmla="*/ 0 h 52"/>
                <a:gd name="T10" fmla="*/ 9 w 32"/>
                <a:gd name="T11" fmla="*/ 0 h 52"/>
                <a:gd name="T12" fmla="*/ 32 w 32"/>
                <a:gd name="T13" fmla="*/ 3 h 52"/>
                <a:gd name="T14" fmla="*/ 32 w 32"/>
                <a:gd name="T15" fmla="*/ 3 h 52"/>
                <a:gd name="T16" fmla="*/ 24 w 32"/>
                <a:gd name="T1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52">
                  <a:moveTo>
                    <a:pt x="24" y="52"/>
                  </a:moveTo>
                  <a:cubicBezTo>
                    <a:pt x="0" y="46"/>
                    <a:pt x="0" y="46"/>
                    <a:pt x="0" y="46"/>
                  </a:cubicBezTo>
                  <a:cubicBezTo>
                    <a:pt x="0" y="46"/>
                    <a:pt x="0" y="46"/>
                    <a:pt x="0" y="46"/>
                  </a:cubicBezTo>
                  <a:cubicBezTo>
                    <a:pt x="4" y="31"/>
                    <a:pt x="6" y="16"/>
                    <a:pt x="8" y="0"/>
                  </a:cubicBezTo>
                  <a:cubicBezTo>
                    <a:pt x="7" y="0"/>
                    <a:pt x="7" y="0"/>
                    <a:pt x="7" y="0"/>
                  </a:cubicBezTo>
                  <a:cubicBezTo>
                    <a:pt x="9" y="0"/>
                    <a:pt x="9" y="0"/>
                    <a:pt x="9" y="0"/>
                  </a:cubicBezTo>
                  <a:cubicBezTo>
                    <a:pt x="32" y="3"/>
                    <a:pt x="32" y="3"/>
                    <a:pt x="32" y="3"/>
                  </a:cubicBezTo>
                  <a:cubicBezTo>
                    <a:pt x="32" y="3"/>
                    <a:pt x="32" y="3"/>
                    <a:pt x="32" y="3"/>
                  </a:cubicBezTo>
                  <a:cubicBezTo>
                    <a:pt x="30" y="19"/>
                    <a:pt x="27" y="36"/>
                    <a:pt x="24" y="5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2" name="Freeform 39"/>
            <p:cNvSpPr/>
            <p:nvPr/>
          </p:nvSpPr>
          <p:spPr bwMode="auto">
            <a:xfrm>
              <a:off x="7432676" y="3378200"/>
              <a:ext cx="82550" cy="212725"/>
            </a:xfrm>
            <a:custGeom>
              <a:avLst/>
              <a:gdLst>
                <a:gd name="T0" fmla="*/ 24 w 26"/>
                <a:gd name="T1" fmla="*/ 66 h 66"/>
                <a:gd name="T2" fmla="*/ 23 w 26"/>
                <a:gd name="T3" fmla="*/ 66 h 66"/>
                <a:gd name="T4" fmla="*/ 0 w 26"/>
                <a:gd name="T5" fmla="*/ 64 h 66"/>
                <a:gd name="T6" fmla="*/ 0 w 26"/>
                <a:gd name="T7" fmla="*/ 63 h 66"/>
                <a:gd name="T8" fmla="*/ 2 w 26"/>
                <a:gd name="T9" fmla="*/ 17 h 66"/>
                <a:gd name="T10" fmla="*/ 2 w 26"/>
                <a:gd name="T11" fmla="*/ 1 h 66"/>
                <a:gd name="T12" fmla="*/ 2 w 26"/>
                <a:gd name="T13" fmla="*/ 1 h 66"/>
                <a:gd name="T14" fmla="*/ 2 w 26"/>
                <a:gd name="T15" fmla="*/ 1 h 66"/>
                <a:gd name="T16" fmla="*/ 26 w 26"/>
                <a:gd name="T17" fmla="*/ 0 h 66"/>
                <a:gd name="T18" fmla="*/ 26 w 26"/>
                <a:gd name="T19" fmla="*/ 0 h 66"/>
                <a:gd name="T20" fmla="*/ 26 w 26"/>
                <a:gd name="T21" fmla="*/ 17 h 66"/>
                <a:gd name="T22" fmla="*/ 24 w 26"/>
                <a:gd name="T23"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66">
                  <a:moveTo>
                    <a:pt x="24" y="66"/>
                  </a:moveTo>
                  <a:cubicBezTo>
                    <a:pt x="23" y="66"/>
                    <a:pt x="23" y="66"/>
                    <a:pt x="23" y="66"/>
                  </a:cubicBezTo>
                  <a:cubicBezTo>
                    <a:pt x="0" y="64"/>
                    <a:pt x="0" y="64"/>
                    <a:pt x="0" y="64"/>
                  </a:cubicBezTo>
                  <a:cubicBezTo>
                    <a:pt x="0" y="63"/>
                    <a:pt x="0" y="63"/>
                    <a:pt x="0" y="63"/>
                  </a:cubicBezTo>
                  <a:cubicBezTo>
                    <a:pt x="1" y="48"/>
                    <a:pt x="2" y="32"/>
                    <a:pt x="2" y="17"/>
                  </a:cubicBezTo>
                  <a:cubicBezTo>
                    <a:pt x="2" y="12"/>
                    <a:pt x="2" y="6"/>
                    <a:pt x="2" y="1"/>
                  </a:cubicBezTo>
                  <a:cubicBezTo>
                    <a:pt x="2" y="1"/>
                    <a:pt x="2" y="1"/>
                    <a:pt x="2" y="1"/>
                  </a:cubicBezTo>
                  <a:cubicBezTo>
                    <a:pt x="2" y="1"/>
                    <a:pt x="2" y="1"/>
                    <a:pt x="2" y="1"/>
                  </a:cubicBezTo>
                  <a:cubicBezTo>
                    <a:pt x="26" y="0"/>
                    <a:pt x="26" y="0"/>
                    <a:pt x="26" y="0"/>
                  </a:cubicBezTo>
                  <a:cubicBezTo>
                    <a:pt x="26" y="0"/>
                    <a:pt x="26" y="0"/>
                    <a:pt x="26" y="0"/>
                  </a:cubicBezTo>
                  <a:cubicBezTo>
                    <a:pt x="26" y="6"/>
                    <a:pt x="26" y="11"/>
                    <a:pt x="26" y="17"/>
                  </a:cubicBezTo>
                  <a:cubicBezTo>
                    <a:pt x="26" y="33"/>
                    <a:pt x="25" y="50"/>
                    <a:pt x="24" y="6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3" name="Freeform 40"/>
            <p:cNvSpPr/>
            <p:nvPr/>
          </p:nvSpPr>
          <p:spPr bwMode="auto">
            <a:xfrm>
              <a:off x="7423151" y="3206750"/>
              <a:ext cx="92075" cy="160338"/>
            </a:xfrm>
            <a:custGeom>
              <a:avLst/>
              <a:gdLst>
                <a:gd name="T0" fmla="*/ 5 w 29"/>
                <a:gd name="T1" fmla="*/ 50 h 50"/>
                <a:gd name="T2" fmla="*/ 5 w 29"/>
                <a:gd name="T3" fmla="*/ 50 h 50"/>
                <a:gd name="T4" fmla="*/ 0 w 29"/>
                <a:gd name="T5" fmla="*/ 4 h 50"/>
                <a:gd name="T6" fmla="*/ 0 w 29"/>
                <a:gd name="T7" fmla="*/ 4 h 50"/>
                <a:gd name="T8" fmla="*/ 24 w 29"/>
                <a:gd name="T9" fmla="*/ 0 h 50"/>
                <a:gd name="T10" fmla="*/ 24 w 29"/>
                <a:gd name="T11" fmla="*/ 0 h 50"/>
                <a:gd name="T12" fmla="*/ 29 w 29"/>
                <a:gd name="T13" fmla="*/ 49 h 50"/>
                <a:gd name="T14" fmla="*/ 29 w 29"/>
                <a:gd name="T15" fmla="*/ 49 h 50"/>
                <a:gd name="T16" fmla="*/ 5 w 29"/>
                <a:gd name="T17"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50">
                  <a:moveTo>
                    <a:pt x="5" y="50"/>
                  </a:moveTo>
                  <a:cubicBezTo>
                    <a:pt x="5" y="50"/>
                    <a:pt x="5" y="50"/>
                    <a:pt x="5" y="50"/>
                  </a:cubicBezTo>
                  <a:cubicBezTo>
                    <a:pt x="4" y="35"/>
                    <a:pt x="3" y="19"/>
                    <a:pt x="0" y="4"/>
                  </a:cubicBezTo>
                  <a:cubicBezTo>
                    <a:pt x="0" y="4"/>
                    <a:pt x="0" y="4"/>
                    <a:pt x="0" y="4"/>
                  </a:cubicBezTo>
                  <a:cubicBezTo>
                    <a:pt x="24" y="0"/>
                    <a:pt x="24" y="0"/>
                    <a:pt x="24" y="0"/>
                  </a:cubicBezTo>
                  <a:cubicBezTo>
                    <a:pt x="24" y="0"/>
                    <a:pt x="24" y="0"/>
                    <a:pt x="24" y="0"/>
                  </a:cubicBezTo>
                  <a:cubicBezTo>
                    <a:pt x="26" y="16"/>
                    <a:pt x="28" y="33"/>
                    <a:pt x="29" y="49"/>
                  </a:cubicBezTo>
                  <a:cubicBezTo>
                    <a:pt x="29" y="49"/>
                    <a:pt x="29" y="49"/>
                    <a:pt x="29" y="49"/>
                  </a:cubicBezTo>
                  <a:lnTo>
                    <a:pt x="5" y="5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4" name="Freeform 41"/>
            <p:cNvSpPr/>
            <p:nvPr/>
          </p:nvSpPr>
          <p:spPr bwMode="auto">
            <a:xfrm>
              <a:off x="7388226" y="3038475"/>
              <a:ext cx="107950" cy="168275"/>
            </a:xfrm>
            <a:custGeom>
              <a:avLst/>
              <a:gdLst>
                <a:gd name="T0" fmla="*/ 11 w 34"/>
                <a:gd name="T1" fmla="*/ 52 h 52"/>
                <a:gd name="T2" fmla="*/ 11 w 34"/>
                <a:gd name="T3" fmla="*/ 52 h 52"/>
                <a:gd name="T4" fmla="*/ 0 w 34"/>
                <a:gd name="T5" fmla="*/ 6 h 52"/>
                <a:gd name="T6" fmla="*/ 0 w 34"/>
                <a:gd name="T7" fmla="*/ 6 h 52"/>
                <a:gd name="T8" fmla="*/ 23 w 34"/>
                <a:gd name="T9" fmla="*/ 0 h 52"/>
                <a:gd name="T10" fmla="*/ 23 w 34"/>
                <a:gd name="T11" fmla="*/ 0 h 52"/>
                <a:gd name="T12" fmla="*/ 34 w 34"/>
                <a:gd name="T13" fmla="*/ 48 h 52"/>
                <a:gd name="T14" fmla="*/ 34 w 34"/>
                <a:gd name="T15" fmla="*/ 48 h 52"/>
                <a:gd name="T16" fmla="*/ 11 w 34"/>
                <a:gd name="T1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11" y="52"/>
                  </a:moveTo>
                  <a:cubicBezTo>
                    <a:pt x="11" y="52"/>
                    <a:pt x="11" y="52"/>
                    <a:pt x="11" y="52"/>
                  </a:cubicBezTo>
                  <a:cubicBezTo>
                    <a:pt x="8" y="37"/>
                    <a:pt x="5" y="21"/>
                    <a:pt x="0" y="6"/>
                  </a:cubicBezTo>
                  <a:cubicBezTo>
                    <a:pt x="0" y="6"/>
                    <a:pt x="0" y="6"/>
                    <a:pt x="0" y="6"/>
                  </a:cubicBezTo>
                  <a:cubicBezTo>
                    <a:pt x="23" y="0"/>
                    <a:pt x="23" y="0"/>
                    <a:pt x="23" y="0"/>
                  </a:cubicBezTo>
                  <a:cubicBezTo>
                    <a:pt x="23" y="0"/>
                    <a:pt x="23" y="0"/>
                    <a:pt x="23" y="0"/>
                  </a:cubicBezTo>
                  <a:cubicBezTo>
                    <a:pt x="28" y="16"/>
                    <a:pt x="32" y="32"/>
                    <a:pt x="34" y="48"/>
                  </a:cubicBezTo>
                  <a:cubicBezTo>
                    <a:pt x="34" y="48"/>
                    <a:pt x="34" y="48"/>
                    <a:pt x="34" y="48"/>
                  </a:cubicBezTo>
                  <a:lnTo>
                    <a:pt x="11" y="5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5" name="Freeform 42"/>
            <p:cNvSpPr/>
            <p:nvPr/>
          </p:nvSpPr>
          <p:spPr bwMode="auto">
            <a:xfrm>
              <a:off x="7337426" y="2873375"/>
              <a:ext cx="120650" cy="174625"/>
            </a:xfrm>
            <a:custGeom>
              <a:avLst/>
              <a:gdLst>
                <a:gd name="T0" fmla="*/ 15 w 38"/>
                <a:gd name="T1" fmla="*/ 54 h 54"/>
                <a:gd name="T2" fmla="*/ 15 w 38"/>
                <a:gd name="T3" fmla="*/ 54 h 54"/>
                <a:gd name="T4" fmla="*/ 0 w 38"/>
                <a:gd name="T5" fmla="*/ 10 h 54"/>
                <a:gd name="T6" fmla="*/ 0 w 38"/>
                <a:gd name="T7" fmla="*/ 10 h 54"/>
                <a:gd name="T8" fmla="*/ 22 w 38"/>
                <a:gd name="T9" fmla="*/ 0 h 54"/>
                <a:gd name="T10" fmla="*/ 22 w 38"/>
                <a:gd name="T11" fmla="*/ 0 h 54"/>
                <a:gd name="T12" fmla="*/ 38 w 38"/>
                <a:gd name="T13" fmla="*/ 47 h 54"/>
                <a:gd name="T14" fmla="*/ 38 w 38"/>
                <a:gd name="T15" fmla="*/ 47 h 54"/>
                <a:gd name="T16" fmla="*/ 15 w 38"/>
                <a:gd name="T17"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54">
                  <a:moveTo>
                    <a:pt x="15" y="54"/>
                  </a:moveTo>
                  <a:cubicBezTo>
                    <a:pt x="15" y="54"/>
                    <a:pt x="15" y="54"/>
                    <a:pt x="15" y="54"/>
                  </a:cubicBezTo>
                  <a:cubicBezTo>
                    <a:pt x="11" y="39"/>
                    <a:pt x="6" y="24"/>
                    <a:pt x="0" y="10"/>
                  </a:cubicBezTo>
                  <a:cubicBezTo>
                    <a:pt x="0" y="10"/>
                    <a:pt x="0" y="10"/>
                    <a:pt x="0" y="10"/>
                  </a:cubicBezTo>
                  <a:cubicBezTo>
                    <a:pt x="22" y="0"/>
                    <a:pt x="22" y="0"/>
                    <a:pt x="22" y="0"/>
                  </a:cubicBezTo>
                  <a:cubicBezTo>
                    <a:pt x="22" y="0"/>
                    <a:pt x="22" y="0"/>
                    <a:pt x="22" y="0"/>
                  </a:cubicBezTo>
                  <a:cubicBezTo>
                    <a:pt x="28" y="16"/>
                    <a:pt x="34" y="31"/>
                    <a:pt x="38" y="47"/>
                  </a:cubicBezTo>
                  <a:cubicBezTo>
                    <a:pt x="38" y="47"/>
                    <a:pt x="38" y="47"/>
                    <a:pt x="38" y="47"/>
                  </a:cubicBezTo>
                  <a:lnTo>
                    <a:pt x="15" y="5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6" name="Freeform 43"/>
            <p:cNvSpPr/>
            <p:nvPr/>
          </p:nvSpPr>
          <p:spPr bwMode="auto">
            <a:xfrm>
              <a:off x="7262813" y="2719388"/>
              <a:ext cx="138113" cy="174625"/>
            </a:xfrm>
            <a:custGeom>
              <a:avLst/>
              <a:gdLst>
                <a:gd name="T0" fmla="*/ 21 w 43"/>
                <a:gd name="T1" fmla="*/ 54 h 54"/>
                <a:gd name="T2" fmla="*/ 21 w 43"/>
                <a:gd name="T3" fmla="*/ 54 h 54"/>
                <a:gd name="T4" fmla="*/ 0 w 43"/>
                <a:gd name="T5" fmla="*/ 13 h 54"/>
                <a:gd name="T6" fmla="*/ 0 w 43"/>
                <a:gd name="T7" fmla="*/ 12 h 54"/>
                <a:gd name="T8" fmla="*/ 21 w 43"/>
                <a:gd name="T9" fmla="*/ 0 h 54"/>
                <a:gd name="T10" fmla="*/ 21 w 43"/>
                <a:gd name="T11" fmla="*/ 1 h 54"/>
                <a:gd name="T12" fmla="*/ 43 w 43"/>
                <a:gd name="T13" fmla="*/ 45 h 54"/>
                <a:gd name="T14" fmla="*/ 43 w 43"/>
                <a:gd name="T15" fmla="*/ 45 h 54"/>
                <a:gd name="T16" fmla="*/ 21 w 43"/>
                <a:gd name="T17"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54">
                  <a:moveTo>
                    <a:pt x="21" y="54"/>
                  </a:moveTo>
                  <a:cubicBezTo>
                    <a:pt x="21" y="54"/>
                    <a:pt x="21" y="54"/>
                    <a:pt x="21" y="54"/>
                  </a:cubicBezTo>
                  <a:cubicBezTo>
                    <a:pt x="15" y="40"/>
                    <a:pt x="8" y="26"/>
                    <a:pt x="0" y="13"/>
                  </a:cubicBezTo>
                  <a:cubicBezTo>
                    <a:pt x="0" y="12"/>
                    <a:pt x="0" y="12"/>
                    <a:pt x="0" y="12"/>
                  </a:cubicBezTo>
                  <a:cubicBezTo>
                    <a:pt x="21" y="0"/>
                    <a:pt x="21" y="0"/>
                    <a:pt x="21" y="0"/>
                  </a:cubicBezTo>
                  <a:cubicBezTo>
                    <a:pt x="21" y="1"/>
                    <a:pt x="21" y="1"/>
                    <a:pt x="21" y="1"/>
                  </a:cubicBezTo>
                  <a:cubicBezTo>
                    <a:pt x="29" y="15"/>
                    <a:pt x="37" y="30"/>
                    <a:pt x="43" y="45"/>
                  </a:cubicBezTo>
                  <a:cubicBezTo>
                    <a:pt x="43" y="45"/>
                    <a:pt x="43" y="45"/>
                    <a:pt x="43" y="45"/>
                  </a:cubicBezTo>
                  <a:lnTo>
                    <a:pt x="21" y="5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7" name="Freeform 44"/>
            <p:cNvSpPr/>
            <p:nvPr/>
          </p:nvSpPr>
          <p:spPr bwMode="auto">
            <a:xfrm>
              <a:off x="7173913" y="2576513"/>
              <a:ext cx="149225" cy="171450"/>
            </a:xfrm>
            <a:custGeom>
              <a:avLst/>
              <a:gdLst>
                <a:gd name="T0" fmla="*/ 26 w 47"/>
                <a:gd name="T1" fmla="*/ 53 h 53"/>
                <a:gd name="T2" fmla="*/ 26 w 47"/>
                <a:gd name="T3" fmla="*/ 53 h 53"/>
                <a:gd name="T4" fmla="*/ 1 w 47"/>
                <a:gd name="T5" fmla="*/ 14 h 53"/>
                <a:gd name="T6" fmla="*/ 0 w 47"/>
                <a:gd name="T7" fmla="*/ 14 h 53"/>
                <a:gd name="T8" fmla="*/ 20 w 47"/>
                <a:gd name="T9" fmla="*/ 0 h 53"/>
                <a:gd name="T10" fmla="*/ 20 w 47"/>
                <a:gd name="T11" fmla="*/ 0 h 53"/>
                <a:gd name="T12" fmla="*/ 20 w 47"/>
                <a:gd name="T13" fmla="*/ 0 h 53"/>
                <a:gd name="T14" fmla="*/ 47 w 47"/>
                <a:gd name="T15" fmla="*/ 41 h 53"/>
                <a:gd name="T16" fmla="*/ 47 w 47"/>
                <a:gd name="T17" fmla="*/ 41 h 53"/>
                <a:gd name="T18" fmla="*/ 26 w 47"/>
                <a:gd name="T19"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 h="53">
                  <a:moveTo>
                    <a:pt x="26" y="53"/>
                  </a:moveTo>
                  <a:cubicBezTo>
                    <a:pt x="26" y="53"/>
                    <a:pt x="26" y="53"/>
                    <a:pt x="26" y="53"/>
                  </a:cubicBezTo>
                  <a:cubicBezTo>
                    <a:pt x="18" y="40"/>
                    <a:pt x="10" y="27"/>
                    <a:pt x="1" y="14"/>
                  </a:cubicBezTo>
                  <a:cubicBezTo>
                    <a:pt x="0" y="14"/>
                    <a:pt x="0" y="14"/>
                    <a:pt x="0" y="14"/>
                  </a:cubicBezTo>
                  <a:cubicBezTo>
                    <a:pt x="20" y="0"/>
                    <a:pt x="20" y="0"/>
                    <a:pt x="20" y="0"/>
                  </a:cubicBezTo>
                  <a:cubicBezTo>
                    <a:pt x="20" y="0"/>
                    <a:pt x="20" y="0"/>
                    <a:pt x="20" y="0"/>
                  </a:cubicBezTo>
                  <a:cubicBezTo>
                    <a:pt x="20" y="0"/>
                    <a:pt x="20" y="0"/>
                    <a:pt x="20" y="0"/>
                  </a:cubicBezTo>
                  <a:cubicBezTo>
                    <a:pt x="30" y="13"/>
                    <a:pt x="39" y="27"/>
                    <a:pt x="47" y="41"/>
                  </a:cubicBezTo>
                  <a:cubicBezTo>
                    <a:pt x="47" y="41"/>
                    <a:pt x="47" y="41"/>
                    <a:pt x="47" y="41"/>
                  </a:cubicBezTo>
                  <a:lnTo>
                    <a:pt x="26" y="5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8" name="Freeform 45"/>
            <p:cNvSpPr/>
            <p:nvPr/>
          </p:nvSpPr>
          <p:spPr bwMode="auto">
            <a:xfrm>
              <a:off x="7072313" y="2444750"/>
              <a:ext cx="158750" cy="168275"/>
            </a:xfrm>
            <a:custGeom>
              <a:avLst/>
              <a:gdLst>
                <a:gd name="T0" fmla="*/ 30 w 50"/>
                <a:gd name="T1" fmla="*/ 52 h 52"/>
                <a:gd name="T2" fmla="*/ 30 w 50"/>
                <a:gd name="T3" fmla="*/ 52 h 52"/>
                <a:gd name="T4" fmla="*/ 0 w 50"/>
                <a:gd name="T5" fmla="*/ 17 h 52"/>
                <a:gd name="T6" fmla="*/ 0 w 50"/>
                <a:gd name="T7" fmla="*/ 16 h 52"/>
                <a:gd name="T8" fmla="*/ 17 w 50"/>
                <a:gd name="T9" fmla="*/ 0 h 52"/>
                <a:gd name="T10" fmla="*/ 18 w 50"/>
                <a:gd name="T11" fmla="*/ 0 h 52"/>
                <a:gd name="T12" fmla="*/ 49 w 50"/>
                <a:gd name="T13" fmla="*/ 38 h 52"/>
                <a:gd name="T14" fmla="*/ 50 w 50"/>
                <a:gd name="T15" fmla="*/ 38 h 52"/>
                <a:gd name="T16" fmla="*/ 30 w 50"/>
                <a:gd name="T1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52">
                  <a:moveTo>
                    <a:pt x="30" y="52"/>
                  </a:moveTo>
                  <a:cubicBezTo>
                    <a:pt x="30" y="52"/>
                    <a:pt x="30" y="52"/>
                    <a:pt x="30" y="52"/>
                  </a:cubicBezTo>
                  <a:cubicBezTo>
                    <a:pt x="21" y="40"/>
                    <a:pt x="11" y="28"/>
                    <a:pt x="0" y="17"/>
                  </a:cubicBezTo>
                  <a:cubicBezTo>
                    <a:pt x="0" y="16"/>
                    <a:pt x="0" y="16"/>
                    <a:pt x="0" y="16"/>
                  </a:cubicBezTo>
                  <a:cubicBezTo>
                    <a:pt x="17" y="0"/>
                    <a:pt x="17" y="0"/>
                    <a:pt x="17" y="0"/>
                  </a:cubicBezTo>
                  <a:cubicBezTo>
                    <a:pt x="18" y="0"/>
                    <a:pt x="18" y="0"/>
                    <a:pt x="18" y="0"/>
                  </a:cubicBezTo>
                  <a:cubicBezTo>
                    <a:pt x="29" y="12"/>
                    <a:pt x="40" y="25"/>
                    <a:pt x="49" y="38"/>
                  </a:cubicBezTo>
                  <a:cubicBezTo>
                    <a:pt x="50" y="38"/>
                    <a:pt x="50" y="38"/>
                    <a:pt x="50" y="38"/>
                  </a:cubicBezTo>
                  <a:lnTo>
                    <a:pt x="30" y="5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9" name="Freeform 46"/>
            <p:cNvSpPr/>
            <p:nvPr/>
          </p:nvSpPr>
          <p:spPr bwMode="auto">
            <a:xfrm>
              <a:off x="6953251" y="2325688"/>
              <a:ext cx="166688" cy="165100"/>
            </a:xfrm>
            <a:custGeom>
              <a:avLst/>
              <a:gdLst>
                <a:gd name="T0" fmla="*/ 35 w 52"/>
                <a:gd name="T1" fmla="*/ 51 h 51"/>
                <a:gd name="T2" fmla="*/ 34 w 52"/>
                <a:gd name="T3" fmla="*/ 51 h 51"/>
                <a:gd name="T4" fmla="*/ 0 w 52"/>
                <a:gd name="T5" fmla="*/ 19 h 51"/>
                <a:gd name="T6" fmla="*/ 0 w 52"/>
                <a:gd name="T7" fmla="*/ 19 h 51"/>
                <a:gd name="T8" fmla="*/ 0 w 52"/>
                <a:gd name="T9" fmla="*/ 19 h 51"/>
                <a:gd name="T10" fmla="*/ 15 w 52"/>
                <a:gd name="T11" fmla="*/ 0 h 51"/>
                <a:gd name="T12" fmla="*/ 16 w 52"/>
                <a:gd name="T13" fmla="*/ 1 h 51"/>
                <a:gd name="T14" fmla="*/ 52 w 52"/>
                <a:gd name="T15" fmla="*/ 34 h 51"/>
                <a:gd name="T16" fmla="*/ 52 w 52"/>
                <a:gd name="T17" fmla="*/ 34 h 51"/>
                <a:gd name="T18" fmla="*/ 52 w 52"/>
                <a:gd name="T19" fmla="*/ 34 h 51"/>
                <a:gd name="T20" fmla="*/ 35 w 52"/>
                <a:gd name="T21"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 h="51">
                  <a:moveTo>
                    <a:pt x="35" y="51"/>
                  </a:moveTo>
                  <a:cubicBezTo>
                    <a:pt x="34" y="51"/>
                    <a:pt x="34" y="51"/>
                    <a:pt x="34" y="51"/>
                  </a:cubicBezTo>
                  <a:cubicBezTo>
                    <a:pt x="24" y="40"/>
                    <a:pt x="12" y="29"/>
                    <a:pt x="0" y="19"/>
                  </a:cubicBezTo>
                  <a:cubicBezTo>
                    <a:pt x="0" y="19"/>
                    <a:pt x="0" y="19"/>
                    <a:pt x="0" y="19"/>
                  </a:cubicBezTo>
                  <a:cubicBezTo>
                    <a:pt x="0" y="19"/>
                    <a:pt x="0" y="19"/>
                    <a:pt x="0" y="19"/>
                  </a:cubicBezTo>
                  <a:cubicBezTo>
                    <a:pt x="15" y="0"/>
                    <a:pt x="15" y="0"/>
                    <a:pt x="15" y="0"/>
                  </a:cubicBezTo>
                  <a:cubicBezTo>
                    <a:pt x="16" y="1"/>
                    <a:pt x="16" y="1"/>
                    <a:pt x="16" y="1"/>
                  </a:cubicBezTo>
                  <a:cubicBezTo>
                    <a:pt x="28" y="11"/>
                    <a:pt x="40" y="22"/>
                    <a:pt x="52" y="34"/>
                  </a:cubicBezTo>
                  <a:cubicBezTo>
                    <a:pt x="52" y="34"/>
                    <a:pt x="52" y="34"/>
                    <a:pt x="52" y="34"/>
                  </a:cubicBezTo>
                  <a:cubicBezTo>
                    <a:pt x="52" y="34"/>
                    <a:pt x="52" y="34"/>
                    <a:pt x="52" y="34"/>
                  </a:cubicBezTo>
                  <a:lnTo>
                    <a:pt x="35" y="5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50" name="Freeform 47"/>
            <p:cNvSpPr/>
            <p:nvPr/>
          </p:nvSpPr>
          <p:spPr bwMode="auto">
            <a:xfrm>
              <a:off x="5129213" y="2276475"/>
              <a:ext cx="166688" cy="161925"/>
            </a:xfrm>
            <a:custGeom>
              <a:avLst/>
              <a:gdLst>
                <a:gd name="T0" fmla="*/ 16 w 52"/>
                <a:gd name="T1" fmla="*/ 50 h 50"/>
                <a:gd name="T2" fmla="*/ 0 w 52"/>
                <a:gd name="T3" fmla="*/ 32 h 50"/>
                <a:gd name="T4" fmla="*/ 0 w 52"/>
                <a:gd name="T5" fmla="*/ 31 h 50"/>
                <a:gd name="T6" fmla="*/ 0 w 52"/>
                <a:gd name="T7" fmla="*/ 32 h 50"/>
                <a:gd name="T8" fmla="*/ 38 w 52"/>
                <a:gd name="T9" fmla="*/ 0 h 50"/>
                <a:gd name="T10" fmla="*/ 38 w 52"/>
                <a:gd name="T11" fmla="*/ 0 h 50"/>
                <a:gd name="T12" fmla="*/ 52 w 52"/>
                <a:gd name="T13" fmla="*/ 20 h 50"/>
                <a:gd name="T14" fmla="*/ 52 w 52"/>
                <a:gd name="T15" fmla="*/ 20 h 50"/>
                <a:gd name="T16" fmla="*/ 16 w 52"/>
                <a:gd name="T17"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50">
                  <a:moveTo>
                    <a:pt x="16" y="50"/>
                  </a:moveTo>
                  <a:cubicBezTo>
                    <a:pt x="0" y="32"/>
                    <a:pt x="0" y="32"/>
                    <a:pt x="0" y="32"/>
                  </a:cubicBezTo>
                  <a:cubicBezTo>
                    <a:pt x="0" y="31"/>
                    <a:pt x="0" y="31"/>
                    <a:pt x="0" y="31"/>
                  </a:cubicBezTo>
                  <a:cubicBezTo>
                    <a:pt x="0" y="32"/>
                    <a:pt x="0" y="32"/>
                    <a:pt x="0" y="32"/>
                  </a:cubicBezTo>
                  <a:cubicBezTo>
                    <a:pt x="12" y="21"/>
                    <a:pt x="25" y="10"/>
                    <a:pt x="38" y="0"/>
                  </a:cubicBezTo>
                  <a:cubicBezTo>
                    <a:pt x="38" y="0"/>
                    <a:pt x="38" y="0"/>
                    <a:pt x="38" y="0"/>
                  </a:cubicBezTo>
                  <a:cubicBezTo>
                    <a:pt x="52" y="20"/>
                    <a:pt x="52" y="20"/>
                    <a:pt x="52" y="20"/>
                  </a:cubicBezTo>
                  <a:cubicBezTo>
                    <a:pt x="52" y="20"/>
                    <a:pt x="52" y="20"/>
                    <a:pt x="52" y="20"/>
                  </a:cubicBezTo>
                  <a:cubicBezTo>
                    <a:pt x="40" y="29"/>
                    <a:pt x="28" y="39"/>
                    <a:pt x="16" y="5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51" name="Freeform 48"/>
            <p:cNvSpPr/>
            <p:nvPr/>
          </p:nvSpPr>
          <p:spPr bwMode="auto">
            <a:xfrm>
              <a:off x="6823076" y="2225675"/>
              <a:ext cx="171450" cy="153988"/>
            </a:xfrm>
            <a:custGeom>
              <a:avLst/>
              <a:gdLst>
                <a:gd name="T0" fmla="*/ 38 w 54"/>
                <a:gd name="T1" fmla="*/ 48 h 48"/>
                <a:gd name="T2" fmla="*/ 38 w 54"/>
                <a:gd name="T3" fmla="*/ 48 h 48"/>
                <a:gd name="T4" fmla="*/ 1 w 54"/>
                <a:gd name="T5" fmla="*/ 20 h 48"/>
                <a:gd name="T6" fmla="*/ 0 w 54"/>
                <a:gd name="T7" fmla="*/ 20 h 48"/>
                <a:gd name="T8" fmla="*/ 13 w 54"/>
                <a:gd name="T9" fmla="*/ 0 h 48"/>
                <a:gd name="T10" fmla="*/ 14 w 54"/>
                <a:gd name="T11" fmla="*/ 0 h 48"/>
                <a:gd name="T12" fmla="*/ 53 w 54"/>
                <a:gd name="T13" fmla="*/ 29 h 48"/>
                <a:gd name="T14" fmla="*/ 54 w 54"/>
                <a:gd name="T15" fmla="*/ 29 h 48"/>
                <a:gd name="T16" fmla="*/ 53 w 54"/>
                <a:gd name="T17" fmla="*/ 29 h 48"/>
                <a:gd name="T18" fmla="*/ 38 w 54"/>
                <a:gd name="T19"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4" h="48">
                  <a:moveTo>
                    <a:pt x="38" y="48"/>
                  </a:moveTo>
                  <a:cubicBezTo>
                    <a:pt x="38" y="48"/>
                    <a:pt x="38" y="48"/>
                    <a:pt x="38" y="48"/>
                  </a:cubicBezTo>
                  <a:cubicBezTo>
                    <a:pt x="26" y="38"/>
                    <a:pt x="14" y="29"/>
                    <a:pt x="1" y="20"/>
                  </a:cubicBezTo>
                  <a:cubicBezTo>
                    <a:pt x="0" y="20"/>
                    <a:pt x="0" y="20"/>
                    <a:pt x="0" y="20"/>
                  </a:cubicBezTo>
                  <a:cubicBezTo>
                    <a:pt x="13" y="0"/>
                    <a:pt x="13" y="0"/>
                    <a:pt x="13" y="0"/>
                  </a:cubicBezTo>
                  <a:cubicBezTo>
                    <a:pt x="14" y="0"/>
                    <a:pt x="14" y="0"/>
                    <a:pt x="14" y="0"/>
                  </a:cubicBezTo>
                  <a:cubicBezTo>
                    <a:pt x="27" y="9"/>
                    <a:pt x="41" y="19"/>
                    <a:pt x="53" y="29"/>
                  </a:cubicBezTo>
                  <a:cubicBezTo>
                    <a:pt x="54" y="29"/>
                    <a:pt x="54" y="29"/>
                    <a:pt x="54" y="29"/>
                  </a:cubicBezTo>
                  <a:cubicBezTo>
                    <a:pt x="53" y="29"/>
                    <a:pt x="53" y="29"/>
                    <a:pt x="53" y="29"/>
                  </a:cubicBezTo>
                  <a:lnTo>
                    <a:pt x="38" y="4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52" name="Freeform 49"/>
            <p:cNvSpPr/>
            <p:nvPr/>
          </p:nvSpPr>
          <p:spPr bwMode="auto">
            <a:xfrm>
              <a:off x="5260976" y="2182813"/>
              <a:ext cx="169863" cy="152400"/>
            </a:xfrm>
            <a:custGeom>
              <a:avLst/>
              <a:gdLst>
                <a:gd name="T0" fmla="*/ 14 w 53"/>
                <a:gd name="T1" fmla="*/ 47 h 47"/>
                <a:gd name="T2" fmla="*/ 0 w 53"/>
                <a:gd name="T3" fmla="*/ 27 h 47"/>
                <a:gd name="T4" fmla="*/ 0 w 53"/>
                <a:gd name="T5" fmla="*/ 27 h 47"/>
                <a:gd name="T6" fmla="*/ 41 w 53"/>
                <a:gd name="T7" fmla="*/ 0 h 47"/>
                <a:gd name="T8" fmla="*/ 42 w 53"/>
                <a:gd name="T9" fmla="*/ 0 h 47"/>
                <a:gd name="T10" fmla="*/ 53 w 53"/>
                <a:gd name="T11" fmla="*/ 21 h 47"/>
                <a:gd name="T12" fmla="*/ 53 w 53"/>
                <a:gd name="T13" fmla="*/ 21 h 47"/>
                <a:gd name="T14" fmla="*/ 14 w 53"/>
                <a:gd name="T15" fmla="*/ 46 h 47"/>
                <a:gd name="T16" fmla="*/ 14 w 53"/>
                <a:gd name="T17" fmla="*/ 4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47">
                  <a:moveTo>
                    <a:pt x="14" y="47"/>
                  </a:moveTo>
                  <a:cubicBezTo>
                    <a:pt x="0" y="27"/>
                    <a:pt x="0" y="27"/>
                    <a:pt x="0" y="27"/>
                  </a:cubicBezTo>
                  <a:cubicBezTo>
                    <a:pt x="0" y="27"/>
                    <a:pt x="0" y="27"/>
                    <a:pt x="0" y="27"/>
                  </a:cubicBezTo>
                  <a:cubicBezTo>
                    <a:pt x="13" y="17"/>
                    <a:pt x="27" y="8"/>
                    <a:pt x="41" y="0"/>
                  </a:cubicBezTo>
                  <a:cubicBezTo>
                    <a:pt x="42" y="0"/>
                    <a:pt x="42" y="0"/>
                    <a:pt x="42" y="0"/>
                  </a:cubicBezTo>
                  <a:cubicBezTo>
                    <a:pt x="53" y="21"/>
                    <a:pt x="53" y="21"/>
                    <a:pt x="53" y="21"/>
                  </a:cubicBezTo>
                  <a:cubicBezTo>
                    <a:pt x="53" y="21"/>
                    <a:pt x="53" y="21"/>
                    <a:pt x="53" y="21"/>
                  </a:cubicBezTo>
                  <a:cubicBezTo>
                    <a:pt x="40" y="29"/>
                    <a:pt x="27" y="37"/>
                    <a:pt x="14" y="46"/>
                  </a:cubicBezTo>
                  <a:lnTo>
                    <a:pt x="14" y="4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53" name="Freeform 50"/>
            <p:cNvSpPr/>
            <p:nvPr/>
          </p:nvSpPr>
          <p:spPr bwMode="auto">
            <a:xfrm>
              <a:off x="6681788" y="2141538"/>
              <a:ext cx="173038" cy="141288"/>
            </a:xfrm>
            <a:custGeom>
              <a:avLst/>
              <a:gdLst>
                <a:gd name="T0" fmla="*/ 41 w 54"/>
                <a:gd name="T1" fmla="*/ 44 h 44"/>
                <a:gd name="T2" fmla="*/ 41 w 54"/>
                <a:gd name="T3" fmla="*/ 44 h 44"/>
                <a:gd name="T4" fmla="*/ 1 w 54"/>
                <a:gd name="T5" fmla="*/ 21 h 44"/>
                <a:gd name="T6" fmla="*/ 0 w 54"/>
                <a:gd name="T7" fmla="*/ 21 h 44"/>
                <a:gd name="T8" fmla="*/ 11 w 54"/>
                <a:gd name="T9" fmla="*/ 0 h 44"/>
                <a:gd name="T10" fmla="*/ 11 w 54"/>
                <a:gd name="T11" fmla="*/ 0 h 44"/>
                <a:gd name="T12" fmla="*/ 54 w 54"/>
                <a:gd name="T13" fmla="*/ 24 h 44"/>
                <a:gd name="T14" fmla="*/ 54 w 54"/>
                <a:gd name="T15" fmla="*/ 24 h 44"/>
                <a:gd name="T16" fmla="*/ 41 w 54"/>
                <a:gd name="T17"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44">
                  <a:moveTo>
                    <a:pt x="41" y="44"/>
                  </a:moveTo>
                  <a:cubicBezTo>
                    <a:pt x="41" y="44"/>
                    <a:pt x="41" y="44"/>
                    <a:pt x="41" y="44"/>
                  </a:cubicBezTo>
                  <a:cubicBezTo>
                    <a:pt x="28" y="36"/>
                    <a:pt x="14" y="28"/>
                    <a:pt x="1" y="21"/>
                  </a:cubicBezTo>
                  <a:cubicBezTo>
                    <a:pt x="0" y="21"/>
                    <a:pt x="0" y="21"/>
                    <a:pt x="0" y="21"/>
                  </a:cubicBezTo>
                  <a:cubicBezTo>
                    <a:pt x="11" y="0"/>
                    <a:pt x="11" y="0"/>
                    <a:pt x="11" y="0"/>
                  </a:cubicBezTo>
                  <a:cubicBezTo>
                    <a:pt x="11" y="0"/>
                    <a:pt x="11" y="0"/>
                    <a:pt x="11" y="0"/>
                  </a:cubicBezTo>
                  <a:cubicBezTo>
                    <a:pt x="26" y="7"/>
                    <a:pt x="40" y="15"/>
                    <a:pt x="54" y="24"/>
                  </a:cubicBezTo>
                  <a:cubicBezTo>
                    <a:pt x="54" y="24"/>
                    <a:pt x="54" y="24"/>
                    <a:pt x="54" y="24"/>
                  </a:cubicBezTo>
                  <a:lnTo>
                    <a:pt x="41" y="4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54" name="Freeform 51"/>
            <p:cNvSpPr/>
            <p:nvPr/>
          </p:nvSpPr>
          <p:spPr bwMode="auto">
            <a:xfrm>
              <a:off x="5403851" y="2109788"/>
              <a:ext cx="173038" cy="134938"/>
            </a:xfrm>
            <a:custGeom>
              <a:avLst/>
              <a:gdLst>
                <a:gd name="T0" fmla="*/ 12 w 54"/>
                <a:gd name="T1" fmla="*/ 42 h 42"/>
                <a:gd name="T2" fmla="*/ 0 w 54"/>
                <a:gd name="T3" fmla="*/ 21 h 42"/>
                <a:gd name="T4" fmla="*/ 0 w 54"/>
                <a:gd name="T5" fmla="*/ 21 h 42"/>
                <a:gd name="T6" fmla="*/ 44 w 54"/>
                <a:gd name="T7" fmla="*/ 0 h 42"/>
                <a:gd name="T8" fmla="*/ 44 w 54"/>
                <a:gd name="T9" fmla="*/ 0 h 42"/>
                <a:gd name="T10" fmla="*/ 54 w 54"/>
                <a:gd name="T11" fmla="*/ 22 h 42"/>
                <a:gd name="T12" fmla="*/ 54 w 54"/>
                <a:gd name="T13" fmla="*/ 22 h 42"/>
                <a:gd name="T14" fmla="*/ 12 w 54"/>
                <a:gd name="T15" fmla="*/ 42 h 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 h="42">
                  <a:moveTo>
                    <a:pt x="12" y="42"/>
                  </a:moveTo>
                  <a:cubicBezTo>
                    <a:pt x="0" y="21"/>
                    <a:pt x="0" y="21"/>
                    <a:pt x="0" y="21"/>
                  </a:cubicBezTo>
                  <a:cubicBezTo>
                    <a:pt x="0" y="21"/>
                    <a:pt x="0" y="21"/>
                    <a:pt x="0" y="21"/>
                  </a:cubicBezTo>
                  <a:cubicBezTo>
                    <a:pt x="14" y="13"/>
                    <a:pt x="29" y="6"/>
                    <a:pt x="44" y="0"/>
                  </a:cubicBezTo>
                  <a:cubicBezTo>
                    <a:pt x="44" y="0"/>
                    <a:pt x="44" y="0"/>
                    <a:pt x="44" y="0"/>
                  </a:cubicBezTo>
                  <a:cubicBezTo>
                    <a:pt x="54" y="22"/>
                    <a:pt x="54" y="22"/>
                    <a:pt x="54" y="22"/>
                  </a:cubicBezTo>
                  <a:cubicBezTo>
                    <a:pt x="54" y="22"/>
                    <a:pt x="54" y="22"/>
                    <a:pt x="54" y="22"/>
                  </a:cubicBezTo>
                  <a:cubicBezTo>
                    <a:pt x="39" y="28"/>
                    <a:pt x="25" y="35"/>
                    <a:pt x="12" y="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55" name="Freeform 52"/>
            <p:cNvSpPr/>
            <p:nvPr/>
          </p:nvSpPr>
          <p:spPr bwMode="auto">
            <a:xfrm>
              <a:off x="6535738" y="2073275"/>
              <a:ext cx="168275" cy="133350"/>
            </a:xfrm>
            <a:custGeom>
              <a:avLst/>
              <a:gdLst>
                <a:gd name="T0" fmla="*/ 43 w 53"/>
                <a:gd name="T1" fmla="*/ 41 h 41"/>
                <a:gd name="T2" fmla="*/ 43 w 53"/>
                <a:gd name="T3" fmla="*/ 41 h 41"/>
                <a:gd name="T4" fmla="*/ 0 w 53"/>
                <a:gd name="T5" fmla="*/ 23 h 41"/>
                <a:gd name="T6" fmla="*/ 0 w 53"/>
                <a:gd name="T7" fmla="*/ 23 h 41"/>
                <a:gd name="T8" fmla="*/ 7 w 53"/>
                <a:gd name="T9" fmla="*/ 0 h 41"/>
                <a:gd name="T10" fmla="*/ 8 w 53"/>
                <a:gd name="T11" fmla="*/ 0 h 41"/>
                <a:gd name="T12" fmla="*/ 53 w 53"/>
                <a:gd name="T13" fmla="*/ 19 h 41"/>
                <a:gd name="T14" fmla="*/ 53 w 53"/>
                <a:gd name="T15" fmla="*/ 19 h 41"/>
                <a:gd name="T16" fmla="*/ 43 w 53"/>
                <a:gd name="T17" fmla="*/ 4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41">
                  <a:moveTo>
                    <a:pt x="43" y="41"/>
                  </a:moveTo>
                  <a:cubicBezTo>
                    <a:pt x="43" y="41"/>
                    <a:pt x="43" y="41"/>
                    <a:pt x="43" y="41"/>
                  </a:cubicBezTo>
                  <a:cubicBezTo>
                    <a:pt x="29" y="34"/>
                    <a:pt x="14" y="28"/>
                    <a:pt x="0" y="23"/>
                  </a:cubicBezTo>
                  <a:cubicBezTo>
                    <a:pt x="0" y="23"/>
                    <a:pt x="0" y="23"/>
                    <a:pt x="0" y="23"/>
                  </a:cubicBezTo>
                  <a:cubicBezTo>
                    <a:pt x="7" y="0"/>
                    <a:pt x="7" y="0"/>
                    <a:pt x="7" y="0"/>
                  </a:cubicBezTo>
                  <a:cubicBezTo>
                    <a:pt x="8" y="0"/>
                    <a:pt x="8" y="0"/>
                    <a:pt x="8" y="0"/>
                  </a:cubicBezTo>
                  <a:cubicBezTo>
                    <a:pt x="23" y="6"/>
                    <a:pt x="39" y="12"/>
                    <a:pt x="53" y="19"/>
                  </a:cubicBezTo>
                  <a:cubicBezTo>
                    <a:pt x="53" y="19"/>
                    <a:pt x="53" y="19"/>
                    <a:pt x="53" y="19"/>
                  </a:cubicBezTo>
                  <a:lnTo>
                    <a:pt x="43" y="4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56" name="Freeform 53"/>
            <p:cNvSpPr/>
            <p:nvPr/>
          </p:nvSpPr>
          <p:spPr bwMode="auto">
            <a:xfrm>
              <a:off x="5557838" y="2051050"/>
              <a:ext cx="169863" cy="122238"/>
            </a:xfrm>
            <a:custGeom>
              <a:avLst/>
              <a:gdLst>
                <a:gd name="T0" fmla="*/ 9 w 53"/>
                <a:gd name="T1" fmla="*/ 38 h 38"/>
                <a:gd name="T2" fmla="*/ 0 w 53"/>
                <a:gd name="T3" fmla="*/ 16 h 38"/>
                <a:gd name="T4" fmla="*/ 0 w 53"/>
                <a:gd name="T5" fmla="*/ 16 h 38"/>
                <a:gd name="T6" fmla="*/ 47 w 53"/>
                <a:gd name="T7" fmla="*/ 0 h 38"/>
                <a:gd name="T8" fmla="*/ 47 w 53"/>
                <a:gd name="T9" fmla="*/ 0 h 38"/>
                <a:gd name="T10" fmla="*/ 47 w 53"/>
                <a:gd name="T11" fmla="*/ 0 h 38"/>
                <a:gd name="T12" fmla="*/ 53 w 53"/>
                <a:gd name="T13" fmla="*/ 23 h 38"/>
                <a:gd name="T14" fmla="*/ 53 w 53"/>
                <a:gd name="T15" fmla="*/ 23 h 38"/>
                <a:gd name="T16" fmla="*/ 9 w 53"/>
                <a:gd name="T17"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38">
                  <a:moveTo>
                    <a:pt x="9" y="38"/>
                  </a:moveTo>
                  <a:cubicBezTo>
                    <a:pt x="0" y="16"/>
                    <a:pt x="0" y="16"/>
                    <a:pt x="0" y="16"/>
                  </a:cubicBezTo>
                  <a:cubicBezTo>
                    <a:pt x="0" y="16"/>
                    <a:pt x="0" y="16"/>
                    <a:pt x="0" y="16"/>
                  </a:cubicBezTo>
                  <a:cubicBezTo>
                    <a:pt x="15" y="10"/>
                    <a:pt x="31" y="4"/>
                    <a:pt x="47" y="0"/>
                  </a:cubicBezTo>
                  <a:cubicBezTo>
                    <a:pt x="47" y="0"/>
                    <a:pt x="47" y="0"/>
                    <a:pt x="47" y="0"/>
                  </a:cubicBezTo>
                  <a:cubicBezTo>
                    <a:pt x="47" y="0"/>
                    <a:pt x="47" y="0"/>
                    <a:pt x="47" y="0"/>
                  </a:cubicBezTo>
                  <a:cubicBezTo>
                    <a:pt x="53" y="23"/>
                    <a:pt x="53" y="23"/>
                    <a:pt x="53" y="23"/>
                  </a:cubicBezTo>
                  <a:cubicBezTo>
                    <a:pt x="53" y="23"/>
                    <a:pt x="53" y="23"/>
                    <a:pt x="53" y="23"/>
                  </a:cubicBezTo>
                  <a:cubicBezTo>
                    <a:pt x="38" y="27"/>
                    <a:pt x="24" y="32"/>
                    <a:pt x="9" y="3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57" name="Freeform 54"/>
            <p:cNvSpPr/>
            <p:nvPr/>
          </p:nvSpPr>
          <p:spPr bwMode="auto">
            <a:xfrm>
              <a:off x="6378576" y="2022475"/>
              <a:ext cx="169863" cy="122238"/>
            </a:xfrm>
            <a:custGeom>
              <a:avLst/>
              <a:gdLst>
                <a:gd name="T0" fmla="*/ 45 w 53"/>
                <a:gd name="T1" fmla="*/ 38 h 38"/>
                <a:gd name="T2" fmla="*/ 45 w 53"/>
                <a:gd name="T3" fmla="*/ 38 h 38"/>
                <a:gd name="T4" fmla="*/ 0 w 53"/>
                <a:gd name="T5" fmla="*/ 25 h 38"/>
                <a:gd name="T6" fmla="*/ 0 w 53"/>
                <a:gd name="T7" fmla="*/ 25 h 38"/>
                <a:gd name="T8" fmla="*/ 5 w 53"/>
                <a:gd name="T9" fmla="*/ 0 h 38"/>
                <a:gd name="T10" fmla="*/ 5 w 53"/>
                <a:gd name="T11" fmla="*/ 2 h 38"/>
                <a:gd name="T12" fmla="*/ 53 w 53"/>
                <a:gd name="T13" fmla="*/ 15 h 38"/>
                <a:gd name="T14" fmla="*/ 53 w 53"/>
                <a:gd name="T15" fmla="*/ 15 h 38"/>
                <a:gd name="T16" fmla="*/ 45 w 53"/>
                <a:gd name="T17"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38">
                  <a:moveTo>
                    <a:pt x="45" y="38"/>
                  </a:moveTo>
                  <a:cubicBezTo>
                    <a:pt x="45" y="38"/>
                    <a:pt x="45" y="38"/>
                    <a:pt x="45" y="38"/>
                  </a:cubicBezTo>
                  <a:cubicBezTo>
                    <a:pt x="30" y="33"/>
                    <a:pt x="15" y="29"/>
                    <a:pt x="0" y="25"/>
                  </a:cubicBezTo>
                  <a:cubicBezTo>
                    <a:pt x="0" y="25"/>
                    <a:pt x="0" y="25"/>
                    <a:pt x="0" y="25"/>
                  </a:cubicBezTo>
                  <a:cubicBezTo>
                    <a:pt x="5" y="0"/>
                    <a:pt x="5" y="0"/>
                    <a:pt x="5" y="0"/>
                  </a:cubicBezTo>
                  <a:cubicBezTo>
                    <a:pt x="5" y="2"/>
                    <a:pt x="5" y="2"/>
                    <a:pt x="5" y="2"/>
                  </a:cubicBezTo>
                  <a:cubicBezTo>
                    <a:pt x="21" y="5"/>
                    <a:pt x="37" y="10"/>
                    <a:pt x="53" y="15"/>
                  </a:cubicBezTo>
                  <a:cubicBezTo>
                    <a:pt x="53" y="15"/>
                    <a:pt x="53" y="15"/>
                    <a:pt x="53" y="15"/>
                  </a:cubicBezTo>
                  <a:lnTo>
                    <a:pt x="45" y="3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58" name="Freeform 55"/>
            <p:cNvSpPr/>
            <p:nvPr/>
          </p:nvSpPr>
          <p:spPr bwMode="auto">
            <a:xfrm>
              <a:off x="5718176" y="2012950"/>
              <a:ext cx="168275" cy="109538"/>
            </a:xfrm>
            <a:custGeom>
              <a:avLst/>
              <a:gdLst>
                <a:gd name="T0" fmla="*/ 7 w 53"/>
                <a:gd name="T1" fmla="*/ 34 h 34"/>
                <a:gd name="T2" fmla="*/ 0 w 53"/>
                <a:gd name="T3" fmla="*/ 11 h 34"/>
                <a:gd name="T4" fmla="*/ 1 w 53"/>
                <a:gd name="T5" fmla="*/ 11 h 34"/>
                <a:gd name="T6" fmla="*/ 49 w 53"/>
                <a:gd name="T7" fmla="*/ 0 h 34"/>
                <a:gd name="T8" fmla="*/ 49 w 53"/>
                <a:gd name="T9" fmla="*/ 0 h 34"/>
                <a:gd name="T10" fmla="*/ 53 w 53"/>
                <a:gd name="T11" fmla="*/ 24 h 34"/>
                <a:gd name="T12" fmla="*/ 53 w 53"/>
                <a:gd name="T13" fmla="*/ 24 h 34"/>
                <a:gd name="T14" fmla="*/ 7 w 53"/>
                <a:gd name="T15" fmla="*/ 34 h 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 h="34">
                  <a:moveTo>
                    <a:pt x="7" y="34"/>
                  </a:moveTo>
                  <a:cubicBezTo>
                    <a:pt x="0" y="11"/>
                    <a:pt x="0" y="11"/>
                    <a:pt x="0" y="11"/>
                  </a:cubicBezTo>
                  <a:cubicBezTo>
                    <a:pt x="1" y="11"/>
                    <a:pt x="1" y="11"/>
                    <a:pt x="1" y="11"/>
                  </a:cubicBezTo>
                  <a:cubicBezTo>
                    <a:pt x="16" y="7"/>
                    <a:pt x="33" y="3"/>
                    <a:pt x="49" y="0"/>
                  </a:cubicBezTo>
                  <a:cubicBezTo>
                    <a:pt x="49" y="0"/>
                    <a:pt x="49" y="0"/>
                    <a:pt x="49" y="0"/>
                  </a:cubicBezTo>
                  <a:cubicBezTo>
                    <a:pt x="53" y="24"/>
                    <a:pt x="53" y="24"/>
                    <a:pt x="53" y="24"/>
                  </a:cubicBezTo>
                  <a:cubicBezTo>
                    <a:pt x="53" y="24"/>
                    <a:pt x="53" y="24"/>
                    <a:pt x="53" y="24"/>
                  </a:cubicBezTo>
                  <a:cubicBezTo>
                    <a:pt x="37" y="27"/>
                    <a:pt x="22" y="30"/>
                    <a:pt x="7"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59" name="Freeform 56"/>
            <p:cNvSpPr/>
            <p:nvPr/>
          </p:nvSpPr>
          <p:spPr bwMode="auto">
            <a:xfrm>
              <a:off x="6218238" y="2003425"/>
              <a:ext cx="163513" cy="100013"/>
            </a:xfrm>
            <a:custGeom>
              <a:avLst/>
              <a:gdLst>
                <a:gd name="T0" fmla="*/ 47 w 51"/>
                <a:gd name="T1" fmla="*/ 31 h 31"/>
                <a:gd name="T2" fmla="*/ 46 w 51"/>
                <a:gd name="T3" fmla="*/ 31 h 31"/>
                <a:gd name="T4" fmla="*/ 0 w 51"/>
                <a:gd name="T5" fmla="*/ 24 h 31"/>
                <a:gd name="T6" fmla="*/ 0 w 51"/>
                <a:gd name="T7" fmla="*/ 24 h 31"/>
                <a:gd name="T8" fmla="*/ 2 w 51"/>
                <a:gd name="T9" fmla="*/ 0 h 31"/>
                <a:gd name="T10" fmla="*/ 51 w 51"/>
                <a:gd name="T11" fmla="*/ 7 h 31"/>
                <a:gd name="T12" fmla="*/ 51 w 51"/>
                <a:gd name="T13" fmla="*/ 7 h 31"/>
                <a:gd name="T14" fmla="*/ 47 w 51"/>
                <a:gd name="T15" fmla="*/ 31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1" h="31">
                  <a:moveTo>
                    <a:pt x="47" y="31"/>
                  </a:moveTo>
                  <a:cubicBezTo>
                    <a:pt x="46" y="31"/>
                    <a:pt x="46" y="31"/>
                    <a:pt x="46" y="31"/>
                  </a:cubicBezTo>
                  <a:cubicBezTo>
                    <a:pt x="31" y="27"/>
                    <a:pt x="16" y="25"/>
                    <a:pt x="0" y="24"/>
                  </a:cubicBezTo>
                  <a:cubicBezTo>
                    <a:pt x="0" y="24"/>
                    <a:pt x="0" y="24"/>
                    <a:pt x="0" y="24"/>
                  </a:cubicBezTo>
                  <a:cubicBezTo>
                    <a:pt x="2" y="0"/>
                    <a:pt x="2" y="0"/>
                    <a:pt x="2" y="0"/>
                  </a:cubicBezTo>
                  <a:cubicBezTo>
                    <a:pt x="19" y="1"/>
                    <a:pt x="35" y="4"/>
                    <a:pt x="51" y="7"/>
                  </a:cubicBezTo>
                  <a:cubicBezTo>
                    <a:pt x="51" y="7"/>
                    <a:pt x="51" y="7"/>
                    <a:pt x="51" y="7"/>
                  </a:cubicBezTo>
                  <a:lnTo>
                    <a:pt x="47" y="3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60" name="Freeform 57"/>
            <p:cNvSpPr/>
            <p:nvPr/>
          </p:nvSpPr>
          <p:spPr bwMode="auto">
            <a:xfrm>
              <a:off x="5886451" y="1997075"/>
              <a:ext cx="160338" cy="93663"/>
            </a:xfrm>
            <a:custGeom>
              <a:avLst/>
              <a:gdLst>
                <a:gd name="T0" fmla="*/ 3 w 50"/>
                <a:gd name="T1" fmla="*/ 29 h 29"/>
                <a:gd name="T2" fmla="*/ 0 w 50"/>
                <a:gd name="T3" fmla="*/ 5 h 29"/>
                <a:gd name="T4" fmla="*/ 0 w 50"/>
                <a:gd name="T5" fmla="*/ 5 h 29"/>
                <a:gd name="T6" fmla="*/ 49 w 50"/>
                <a:gd name="T7" fmla="*/ 0 h 29"/>
                <a:gd name="T8" fmla="*/ 49 w 50"/>
                <a:gd name="T9" fmla="*/ 0 h 29"/>
                <a:gd name="T10" fmla="*/ 50 w 50"/>
                <a:gd name="T11" fmla="*/ 24 h 29"/>
                <a:gd name="T12" fmla="*/ 50 w 50"/>
                <a:gd name="T13" fmla="*/ 24 h 29"/>
                <a:gd name="T14" fmla="*/ 3 w 50"/>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 h="29">
                  <a:moveTo>
                    <a:pt x="3" y="29"/>
                  </a:moveTo>
                  <a:cubicBezTo>
                    <a:pt x="0" y="5"/>
                    <a:pt x="0" y="5"/>
                    <a:pt x="0" y="5"/>
                  </a:cubicBezTo>
                  <a:cubicBezTo>
                    <a:pt x="0" y="5"/>
                    <a:pt x="0" y="5"/>
                    <a:pt x="0" y="5"/>
                  </a:cubicBezTo>
                  <a:cubicBezTo>
                    <a:pt x="16" y="2"/>
                    <a:pt x="33" y="1"/>
                    <a:pt x="49" y="0"/>
                  </a:cubicBezTo>
                  <a:cubicBezTo>
                    <a:pt x="49" y="0"/>
                    <a:pt x="49" y="0"/>
                    <a:pt x="49" y="0"/>
                  </a:cubicBezTo>
                  <a:cubicBezTo>
                    <a:pt x="50" y="24"/>
                    <a:pt x="50" y="24"/>
                    <a:pt x="50" y="24"/>
                  </a:cubicBezTo>
                  <a:cubicBezTo>
                    <a:pt x="50" y="24"/>
                    <a:pt x="50" y="24"/>
                    <a:pt x="50" y="24"/>
                  </a:cubicBezTo>
                  <a:cubicBezTo>
                    <a:pt x="34" y="25"/>
                    <a:pt x="19" y="26"/>
                    <a:pt x="3"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61" name="Freeform 58"/>
            <p:cNvSpPr/>
            <p:nvPr/>
          </p:nvSpPr>
          <p:spPr bwMode="auto">
            <a:xfrm>
              <a:off x="6056313" y="1997075"/>
              <a:ext cx="155575" cy="79375"/>
            </a:xfrm>
            <a:custGeom>
              <a:avLst/>
              <a:gdLst>
                <a:gd name="T0" fmla="*/ 48 w 49"/>
                <a:gd name="T1" fmla="*/ 25 h 25"/>
                <a:gd name="T2" fmla="*/ 47 w 49"/>
                <a:gd name="T3" fmla="*/ 25 h 25"/>
                <a:gd name="T4" fmla="*/ 13 w 49"/>
                <a:gd name="T5" fmla="*/ 24 h 25"/>
                <a:gd name="T6" fmla="*/ 1 w 49"/>
                <a:gd name="T7" fmla="*/ 24 h 25"/>
                <a:gd name="T8" fmla="*/ 1 w 49"/>
                <a:gd name="T9" fmla="*/ 24 h 25"/>
                <a:gd name="T10" fmla="*/ 0 w 49"/>
                <a:gd name="T11" fmla="*/ 0 h 25"/>
                <a:gd name="T12" fmla="*/ 0 w 49"/>
                <a:gd name="T13" fmla="*/ 0 h 25"/>
                <a:gd name="T14" fmla="*/ 49 w 49"/>
                <a:gd name="T15" fmla="*/ 2 h 25"/>
                <a:gd name="T16" fmla="*/ 49 w 49"/>
                <a:gd name="T17" fmla="*/ 2 h 25"/>
                <a:gd name="T18" fmla="*/ 48 w 49"/>
                <a:gd name="T19"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9" h="25">
                  <a:moveTo>
                    <a:pt x="48" y="25"/>
                  </a:moveTo>
                  <a:cubicBezTo>
                    <a:pt x="47" y="25"/>
                    <a:pt x="47" y="25"/>
                    <a:pt x="47" y="25"/>
                  </a:cubicBezTo>
                  <a:cubicBezTo>
                    <a:pt x="36" y="25"/>
                    <a:pt x="24" y="24"/>
                    <a:pt x="13" y="24"/>
                  </a:cubicBezTo>
                  <a:cubicBezTo>
                    <a:pt x="8" y="24"/>
                    <a:pt x="4" y="24"/>
                    <a:pt x="1" y="24"/>
                  </a:cubicBezTo>
                  <a:cubicBezTo>
                    <a:pt x="1" y="24"/>
                    <a:pt x="1" y="24"/>
                    <a:pt x="1" y="24"/>
                  </a:cubicBezTo>
                  <a:cubicBezTo>
                    <a:pt x="0" y="0"/>
                    <a:pt x="0" y="0"/>
                    <a:pt x="0" y="0"/>
                  </a:cubicBezTo>
                  <a:cubicBezTo>
                    <a:pt x="0" y="0"/>
                    <a:pt x="0" y="0"/>
                    <a:pt x="0" y="0"/>
                  </a:cubicBezTo>
                  <a:cubicBezTo>
                    <a:pt x="17" y="0"/>
                    <a:pt x="33" y="0"/>
                    <a:pt x="49" y="2"/>
                  </a:cubicBezTo>
                  <a:cubicBezTo>
                    <a:pt x="49" y="2"/>
                    <a:pt x="49" y="2"/>
                    <a:pt x="49" y="2"/>
                  </a:cubicBezTo>
                  <a:lnTo>
                    <a:pt x="48" y="2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62" name="Freeform 59"/>
            <p:cNvSpPr/>
            <p:nvPr/>
          </p:nvSpPr>
          <p:spPr bwMode="auto">
            <a:xfrm>
              <a:off x="4648201" y="2425700"/>
              <a:ext cx="407988" cy="1790700"/>
            </a:xfrm>
            <a:custGeom>
              <a:avLst/>
              <a:gdLst>
                <a:gd name="T0" fmla="*/ 74 w 128"/>
                <a:gd name="T1" fmla="*/ 553 h 555"/>
                <a:gd name="T2" fmla="*/ 4 w 128"/>
                <a:gd name="T3" fmla="*/ 312 h 555"/>
                <a:gd name="T4" fmla="*/ 128 w 128"/>
                <a:gd name="T5" fmla="*/ 2 h 555"/>
                <a:gd name="T6" fmla="*/ 125 w 128"/>
                <a:gd name="T7" fmla="*/ 0 h 555"/>
                <a:gd name="T8" fmla="*/ 0 w 128"/>
                <a:gd name="T9" fmla="*/ 312 h 555"/>
                <a:gd name="T10" fmla="*/ 71 w 128"/>
                <a:gd name="T11" fmla="*/ 555 h 555"/>
                <a:gd name="T12" fmla="*/ 74 w 128"/>
                <a:gd name="T13" fmla="*/ 553 h 555"/>
              </a:gdLst>
              <a:ahLst/>
              <a:cxnLst>
                <a:cxn ang="0">
                  <a:pos x="T0" y="T1"/>
                </a:cxn>
                <a:cxn ang="0">
                  <a:pos x="T2" y="T3"/>
                </a:cxn>
                <a:cxn ang="0">
                  <a:pos x="T4" y="T5"/>
                </a:cxn>
                <a:cxn ang="0">
                  <a:pos x="T6" y="T7"/>
                </a:cxn>
                <a:cxn ang="0">
                  <a:pos x="T8" y="T9"/>
                </a:cxn>
                <a:cxn ang="0">
                  <a:pos x="T10" y="T11"/>
                </a:cxn>
                <a:cxn ang="0">
                  <a:pos x="T12" y="T13"/>
                </a:cxn>
              </a:cxnLst>
              <a:rect l="0" t="0" r="r" b="b"/>
              <a:pathLst>
                <a:path w="128" h="555">
                  <a:moveTo>
                    <a:pt x="74" y="553"/>
                  </a:moveTo>
                  <a:cubicBezTo>
                    <a:pt x="30" y="483"/>
                    <a:pt x="4" y="401"/>
                    <a:pt x="4" y="312"/>
                  </a:cubicBezTo>
                  <a:cubicBezTo>
                    <a:pt x="4" y="192"/>
                    <a:pt x="51" y="83"/>
                    <a:pt x="128" y="2"/>
                  </a:cubicBezTo>
                  <a:cubicBezTo>
                    <a:pt x="125" y="0"/>
                    <a:pt x="125" y="0"/>
                    <a:pt x="125" y="0"/>
                  </a:cubicBezTo>
                  <a:cubicBezTo>
                    <a:pt x="48" y="81"/>
                    <a:pt x="0" y="191"/>
                    <a:pt x="0" y="312"/>
                  </a:cubicBezTo>
                  <a:cubicBezTo>
                    <a:pt x="0" y="401"/>
                    <a:pt x="26" y="485"/>
                    <a:pt x="71" y="555"/>
                  </a:cubicBezTo>
                  <a:cubicBezTo>
                    <a:pt x="74" y="553"/>
                    <a:pt x="74" y="553"/>
                    <a:pt x="74" y="55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63" name="Freeform 60"/>
            <p:cNvSpPr/>
            <p:nvPr/>
          </p:nvSpPr>
          <p:spPr bwMode="auto">
            <a:xfrm>
              <a:off x="4602163" y="3597275"/>
              <a:ext cx="285750" cy="644525"/>
            </a:xfrm>
            <a:custGeom>
              <a:avLst/>
              <a:gdLst>
                <a:gd name="T0" fmla="*/ 67 w 89"/>
                <a:gd name="T1" fmla="*/ 194 h 200"/>
                <a:gd name="T2" fmla="*/ 69 w 89"/>
                <a:gd name="T3" fmla="*/ 193 h 200"/>
                <a:gd name="T4" fmla="*/ 4 w 89"/>
                <a:gd name="T5" fmla="*/ 12 h 200"/>
                <a:gd name="T6" fmla="*/ 4 w 89"/>
                <a:gd name="T7" fmla="*/ 11 h 200"/>
                <a:gd name="T8" fmla="*/ 9 w 89"/>
                <a:gd name="T9" fmla="*/ 5 h 200"/>
                <a:gd name="T10" fmla="*/ 20 w 89"/>
                <a:gd name="T11" fmla="*/ 4 h 200"/>
                <a:gd name="T12" fmla="*/ 19 w 89"/>
                <a:gd name="T13" fmla="*/ 2 h 200"/>
                <a:gd name="T14" fmla="*/ 17 w 89"/>
                <a:gd name="T15" fmla="*/ 2 h 200"/>
                <a:gd name="T16" fmla="*/ 85 w 89"/>
                <a:gd name="T17" fmla="*/ 192 h 200"/>
                <a:gd name="T18" fmla="*/ 87 w 89"/>
                <a:gd name="T19" fmla="*/ 191 h 200"/>
                <a:gd name="T20" fmla="*/ 86 w 89"/>
                <a:gd name="T21" fmla="*/ 190 h 200"/>
                <a:gd name="T22" fmla="*/ 77 w 89"/>
                <a:gd name="T23" fmla="*/ 195 h 200"/>
                <a:gd name="T24" fmla="*/ 74 w 89"/>
                <a:gd name="T25" fmla="*/ 196 h 200"/>
                <a:gd name="T26" fmla="*/ 69 w 89"/>
                <a:gd name="T27" fmla="*/ 193 h 200"/>
                <a:gd name="T28" fmla="*/ 67 w 89"/>
                <a:gd name="T29" fmla="*/ 194 h 200"/>
                <a:gd name="T30" fmla="*/ 65 w 89"/>
                <a:gd name="T31" fmla="*/ 195 h 200"/>
                <a:gd name="T32" fmla="*/ 74 w 89"/>
                <a:gd name="T33" fmla="*/ 200 h 200"/>
                <a:gd name="T34" fmla="*/ 79 w 89"/>
                <a:gd name="T35" fmla="*/ 199 h 200"/>
                <a:gd name="T36" fmla="*/ 89 w 89"/>
                <a:gd name="T37" fmla="*/ 192 h 200"/>
                <a:gd name="T38" fmla="*/ 88 w 89"/>
                <a:gd name="T39" fmla="*/ 190 h 200"/>
                <a:gd name="T40" fmla="*/ 21 w 89"/>
                <a:gd name="T41" fmla="*/ 2 h 200"/>
                <a:gd name="T42" fmla="*/ 21 w 89"/>
                <a:gd name="T43" fmla="*/ 0 h 200"/>
                <a:gd name="T44" fmla="*/ 9 w 89"/>
                <a:gd name="T45" fmla="*/ 1 h 200"/>
                <a:gd name="T46" fmla="*/ 0 w 89"/>
                <a:gd name="T47" fmla="*/ 11 h 200"/>
                <a:gd name="T48" fmla="*/ 0 w 89"/>
                <a:gd name="T49" fmla="*/ 12 h 200"/>
                <a:gd name="T50" fmla="*/ 65 w 89"/>
                <a:gd name="T51" fmla="*/ 195 h 200"/>
                <a:gd name="T52" fmla="*/ 67 w 89"/>
                <a:gd name="T53" fmla="*/ 194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9" h="200">
                  <a:moveTo>
                    <a:pt x="67" y="194"/>
                  </a:moveTo>
                  <a:cubicBezTo>
                    <a:pt x="69" y="193"/>
                    <a:pt x="69" y="193"/>
                    <a:pt x="69" y="193"/>
                  </a:cubicBezTo>
                  <a:cubicBezTo>
                    <a:pt x="35" y="139"/>
                    <a:pt x="13" y="78"/>
                    <a:pt x="4" y="12"/>
                  </a:cubicBezTo>
                  <a:cubicBezTo>
                    <a:pt x="4" y="11"/>
                    <a:pt x="4" y="11"/>
                    <a:pt x="4" y="11"/>
                  </a:cubicBezTo>
                  <a:cubicBezTo>
                    <a:pt x="4" y="8"/>
                    <a:pt x="6" y="5"/>
                    <a:pt x="9" y="5"/>
                  </a:cubicBezTo>
                  <a:cubicBezTo>
                    <a:pt x="20" y="4"/>
                    <a:pt x="20" y="4"/>
                    <a:pt x="20" y="4"/>
                  </a:cubicBezTo>
                  <a:cubicBezTo>
                    <a:pt x="19" y="2"/>
                    <a:pt x="19" y="2"/>
                    <a:pt x="19" y="2"/>
                  </a:cubicBezTo>
                  <a:cubicBezTo>
                    <a:pt x="17" y="2"/>
                    <a:pt x="17" y="2"/>
                    <a:pt x="17" y="2"/>
                  </a:cubicBezTo>
                  <a:cubicBezTo>
                    <a:pt x="25" y="71"/>
                    <a:pt x="49" y="136"/>
                    <a:pt x="85" y="192"/>
                  </a:cubicBezTo>
                  <a:cubicBezTo>
                    <a:pt x="87" y="191"/>
                    <a:pt x="87" y="191"/>
                    <a:pt x="87" y="191"/>
                  </a:cubicBezTo>
                  <a:cubicBezTo>
                    <a:pt x="86" y="190"/>
                    <a:pt x="86" y="190"/>
                    <a:pt x="86" y="190"/>
                  </a:cubicBezTo>
                  <a:cubicBezTo>
                    <a:pt x="77" y="195"/>
                    <a:pt x="77" y="195"/>
                    <a:pt x="77" y="195"/>
                  </a:cubicBezTo>
                  <a:cubicBezTo>
                    <a:pt x="76" y="196"/>
                    <a:pt x="75" y="196"/>
                    <a:pt x="74" y="196"/>
                  </a:cubicBezTo>
                  <a:cubicBezTo>
                    <a:pt x="72" y="196"/>
                    <a:pt x="70" y="195"/>
                    <a:pt x="69" y="193"/>
                  </a:cubicBezTo>
                  <a:cubicBezTo>
                    <a:pt x="67" y="194"/>
                    <a:pt x="67" y="194"/>
                    <a:pt x="67" y="194"/>
                  </a:cubicBezTo>
                  <a:cubicBezTo>
                    <a:pt x="65" y="195"/>
                    <a:pt x="65" y="195"/>
                    <a:pt x="65" y="195"/>
                  </a:cubicBezTo>
                  <a:cubicBezTo>
                    <a:pt x="67" y="198"/>
                    <a:pt x="70" y="200"/>
                    <a:pt x="74" y="200"/>
                  </a:cubicBezTo>
                  <a:cubicBezTo>
                    <a:pt x="75" y="200"/>
                    <a:pt x="77" y="200"/>
                    <a:pt x="79" y="199"/>
                  </a:cubicBezTo>
                  <a:cubicBezTo>
                    <a:pt x="89" y="192"/>
                    <a:pt x="89" y="192"/>
                    <a:pt x="89" y="192"/>
                  </a:cubicBezTo>
                  <a:cubicBezTo>
                    <a:pt x="88" y="190"/>
                    <a:pt x="88" y="190"/>
                    <a:pt x="88" y="190"/>
                  </a:cubicBezTo>
                  <a:cubicBezTo>
                    <a:pt x="53" y="134"/>
                    <a:pt x="29" y="70"/>
                    <a:pt x="21" y="2"/>
                  </a:cubicBezTo>
                  <a:cubicBezTo>
                    <a:pt x="21" y="0"/>
                    <a:pt x="21" y="0"/>
                    <a:pt x="21" y="0"/>
                  </a:cubicBezTo>
                  <a:cubicBezTo>
                    <a:pt x="9" y="1"/>
                    <a:pt x="9" y="1"/>
                    <a:pt x="9" y="1"/>
                  </a:cubicBezTo>
                  <a:cubicBezTo>
                    <a:pt x="4" y="2"/>
                    <a:pt x="0" y="6"/>
                    <a:pt x="0" y="11"/>
                  </a:cubicBezTo>
                  <a:cubicBezTo>
                    <a:pt x="0" y="11"/>
                    <a:pt x="0" y="12"/>
                    <a:pt x="0" y="12"/>
                  </a:cubicBezTo>
                  <a:cubicBezTo>
                    <a:pt x="9" y="79"/>
                    <a:pt x="32" y="141"/>
                    <a:pt x="65" y="195"/>
                  </a:cubicBezTo>
                  <a:lnTo>
                    <a:pt x="67" y="19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64" name="Freeform 61"/>
            <p:cNvSpPr>
              <a:spLocks noEditPoints="1"/>
            </p:cNvSpPr>
            <p:nvPr/>
          </p:nvSpPr>
          <p:spPr bwMode="auto">
            <a:xfrm>
              <a:off x="4298951" y="1579563"/>
              <a:ext cx="3660775" cy="3221038"/>
            </a:xfrm>
            <a:custGeom>
              <a:avLst/>
              <a:gdLst>
                <a:gd name="T0" fmla="*/ 950 w 1146"/>
                <a:gd name="T1" fmla="*/ 889 h 998"/>
                <a:gd name="T2" fmla="*/ 976 w 1146"/>
                <a:gd name="T3" fmla="*/ 915 h 998"/>
                <a:gd name="T4" fmla="*/ 1017 w 1146"/>
                <a:gd name="T5" fmla="*/ 858 h 998"/>
                <a:gd name="T6" fmla="*/ 1016 w 1146"/>
                <a:gd name="T7" fmla="*/ 785 h 998"/>
                <a:gd name="T8" fmla="*/ 1072 w 1146"/>
                <a:gd name="T9" fmla="*/ 743 h 998"/>
                <a:gd name="T10" fmla="*/ 1073 w 1146"/>
                <a:gd name="T11" fmla="*/ 739 h 998"/>
                <a:gd name="T12" fmla="*/ 1053 w 1146"/>
                <a:gd name="T13" fmla="*/ 672 h 998"/>
                <a:gd name="T14" fmla="*/ 1089 w 1146"/>
                <a:gd name="T15" fmla="*/ 675 h 998"/>
                <a:gd name="T16" fmla="*/ 1062 w 1146"/>
                <a:gd name="T17" fmla="*/ 606 h 998"/>
                <a:gd name="T18" fmla="*/ 1097 w 1146"/>
                <a:gd name="T19" fmla="*/ 613 h 998"/>
                <a:gd name="T20" fmla="*/ 1098 w 1146"/>
                <a:gd name="T21" fmla="*/ 543 h 998"/>
                <a:gd name="T22" fmla="*/ 30 w 1146"/>
                <a:gd name="T23" fmla="*/ 509 h 998"/>
                <a:gd name="T24" fmla="*/ 66 w 1146"/>
                <a:gd name="T25" fmla="*/ 514 h 998"/>
                <a:gd name="T26" fmla="*/ 1090 w 1146"/>
                <a:gd name="T27" fmla="*/ 477 h 998"/>
                <a:gd name="T28" fmla="*/ 42 w 1146"/>
                <a:gd name="T29" fmla="*/ 444 h 998"/>
                <a:gd name="T30" fmla="*/ 77 w 1146"/>
                <a:gd name="T31" fmla="*/ 453 h 998"/>
                <a:gd name="T32" fmla="*/ 1074 w 1146"/>
                <a:gd name="T33" fmla="*/ 412 h 998"/>
                <a:gd name="T34" fmla="*/ 95 w 1146"/>
                <a:gd name="T35" fmla="*/ 394 h 998"/>
                <a:gd name="T36" fmla="*/ 97 w 1146"/>
                <a:gd name="T37" fmla="*/ 390 h 998"/>
                <a:gd name="T38" fmla="*/ 1018 w 1146"/>
                <a:gd name="T39" fmla="*/ 366 h 998"/>
                <a:gd name="T40" fmla="*/ 1019 w 1146"/>
                <a:gd name="T41" fmla="*/ 370 h 998"/>
                <a:gd name="T42" fmla="*/ 92 w 1146"/>
                <a:gd name="T43" fmla="*/ 317 h 998"/>
                <a:gd name="T44" fmla="*/ 1019 w 1146"/>
                <a:gd name="T45" fmla="*/ 292 h 998"/>
                <a:gd name="T46" fmla="*/ 989 w 1146"/>
                <a:gd name="T47" fmla="*/ 312 h 998"/>
                <a:gd name="T48" fmla="*/ 127 w 1146"/>
                <a:gd name="T49" fmla="*/ 261 h 998"/>
                <a:gd name="T50" fmla="*/ 956 w 1146"/>
                <a:gd name="T51" fmla="*/ 264 h 998"/>
                <a:gd name="T52" fmla="*/ 983 w 1146"/>
                <a:gd name="T53" fmla="*/ 240 h 998"/>
                <a:gd name="T54" fmla="*/ 169 w 1146"/>
                <a:gd name="T55" fmla="*/ 210 h 998"/>
                <a:gd name="T56" fmla="*/ 914 w 1146"/>
                <a:gd name="T57" fmla="*/ 218 h 998"/>
                <a:gd name="T58" fmla="*/ 937 w 1146"/>
                <a:gd name="T59" fmla="*/ 190 h 998"/>
                <a:gd name="T60" fmla="*/ 236 w 1146"/>
                <a:gd name="T61" fmla="*/ 194 h 998"/>
                <a:gd name="T62" fmla="*/ 240 w 1146"/>
                <a:gd name="T63" fmla="*/ 192 h 998"/>
                <a:gd name="T64" fmla="*/ 865 w 1146"/>
                <a:gd name="T65" fmla="*/ 175 h 998"/>
                <a:gd name="T66" fmla="*/ 890 w 1146"/>
                <a:gd name="T67" fmla="*/ 149 h 998"/>
                <a:gd name="T68" fmla="*/ 270 w 1146"/>
                <a:gd name="T69" fmla="*/ 124 h 998"/>
                <a:gd name="T70" fmla="*/ 816 w 1146"/>
                <a:gd name="T71" fmla="*/ 142 h 998"/>
                <a:gd name="T72" fmla="*/ 835 w 1146"/>
                <a:gd name="T73" fmla="*/ 112 h 998"/>
                <a:gd name="T74" fmla="*/ 323 w 1146"/>
                <a:gd name="T75" fmla="*/ 94 h 998"/>
                <a:gd name="T76" fmla="*/ 339 w 1146"/>
                <a:gd name="T77" fmla="*/ 126 h 998"/>
                <a:gd name="T78" fmla="*/ 776 w 1146"/>
                <a:gd name="T79" fmla="*/ 82 h 998"/>
                <a:gd name="T80" fmla="*/ 396 w 1146"/>
                <a:gd name="T81" fmla="*/ 102 h 998"/>
                <a:gd name="T82" fmla="*/ 400 w 1146"/>
                <a:gd name="T83" fmla="*/ 101 h 998"/>
                <a:gd name="T84" fmla="*/ 700 w 1146"/>
                <a:gd name="T85" fmla="*/ 93 h 998"/>
                <a:gd name="T86" fmla="*/ 714 w 1146"/>
                <a:gd name="T87" fmla="*/ 59 h 998"/>
                <a:gd name="T88" fmla="*/ 452 w 1146"/>
                <a:gd name="T89" fmla="*/ 49 h 998"/>
                <a:gd name="T90" fmla="*/ 644 w 1146"/>
                <a:gd name="T91" fmla="*/ 80 h 998"/>
                <a:gd name="T92" fmla="*/ 645 w 1146"/>
                <a:gd name="T93" fmla="*/ 44 h 998"/>
                <a:gd name="T94" fmla="*/ 514 w 1146"/>
                <a:gd name="T95" fmla="*/ 40 h 998"/>
                <a:gd name="T96" fmla="*/ 516 w 1146"/>
                <a:gd name="T97" fmla="*/ 76 h 998"/>
                <a:gd name="T98" fmla="*/ 579 w 1146"/>
                <a:gd name="T99" fmla="*/ 38 h 998"/>
                <a:gd name="T100" fmla="*/ 560 w 1146"/>
                <a:gd name="T101" fmla="*/ 0 h 998"/>
                <a:gd name="T102" fmla="*/ 1031 w 1146"/>
                <a:gd name="T103" fmla="*/ 574 h 998"/>
                <a:gd name="T104" fmla="*/ 1146 w 1146"/>
                <a:gd name="T105" fmla="*/ 574 h 9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146" h="998">
                  <a:moveTo>
                    <a:pt x="976" y="915"/>
                  </a:moveTo>
                  <a:cubicBezTo>
                    <a:pt x="948" y="893"/>
                    <a:pt x="948" y="893"/>
                    <a:pt x="948" y="893"/>
                  </a:cubicBezTo>
                  <a:cubicBezTo>
                    <a:pt x="948" y="892"/>
                    <a:pt x="948" y="892"/>
                    <a:pt x="948" y="892"/>
                  </a:cubicBezTo>
                  <a:cubicBezTo>
                    <a:pt x="949" y="892"/>
                    <a:pt x="949" y="891"/>
                    <a:pt x="950" y="891"/>
                  </a:cubicBezTo>
                  <a:cubicBezTo>
                    <a:pt x="950" y="890"/>
                    <a:pt x="950" y="890"/>
                    <a:pt x="951" y="890"/>
                  </a:cubicBezTo>
                  <a:cubicBezTo>
                    <a:pt x="950" y="889"/>
                    <a:pt x="950" y="889"/>
                    <a:pt x="950" y="889"/>
                  </a:cubicBezTo>
                  <a:cubicBezTo>
                    <a:pt x="951" y="889"/>
                    <a:pt x="951" y="889"/>
                    <a:pt x="951" y="889"/>
                  </a:cubicBezTo>
                  <a:cubicBezTo>
                    <a:pt x="951" y="889"/>
                    <a:pt x="951" y="889"/>
                    <a:pt x="951" y="889"/>
                  </a:cubicBezTo>
                  <a:cubicBezTo>
                    <a:pt x="979" y="912"/>
                    <a:pt x="979" y="912"/>
                    <a:pt x="979" y="912"/>
                  </a:cubicBezTo>
                  <a:cubicBezTo>
                    <a:pt x="978" y="913"/>
                    <a:pt x="978" y="913"/>
                    <a:pt x="978" y="913"/>
                  </a:cubicBezTo>
                  <a:cubicBezTo>
                    <a:pt x="978" y="914"/>
                    <a:pt x="977" y="914"/>
                    <a:pt x="976" y="915"/>
                  </a:cubicBezTo>
                  <a:cubicBezTo>
                    <a:pt x="976" y="915"/>
                    <a:pt x="976" y="915"/>
                    <a:pt x="976" y="915"/>
                  </a:cubicBezTo>
                  <a:moveTo>
                    <a:pt x="1015" y="862"/>
                  </a:moveTo>
                  <a:cubicBezTo>
                    <a:pt x="985" y="843"/>
                    <a:pt x="985" y="843"/>
                    <a:pt x="985" y="843"/>
                  </a:cubicBezTo>
                  <a:cubicBezTo>
                    <a:pt x="987" y="839"/>
                    <a:pt x="987" y="839"/>
                    <a:pt x="987" y="839"/>
                  </a:cubicBezTo>
                  <a:cubicBezTo>
                    <a:pt x="986" y="839"/>
                    <a:pt x="986" y="839"/>
                    <a:pt x="986" y="839"/>
                  </a:cubicBezTo>
                  <a:cubicBezTo>
                    <a:pt x="1017" y="858"/>
                    <a:pt x="1017" y="858"/>
                    <a:pt x="1017" y="858"/>
                  </a:cubicBezTo>
                  <a:cubicBezTo>
                    <a:pt x="1017" y="858"/>
                    <a:pt x="1017" y="858"/>
                    <a:pt x="1017" y="858"/>
                  </a:cubicBezTo>
                  <a:cubicBezTo>
                    <a:pt x="1017" y="859"/>
                    <a:pt x="1016" y="861"/>
                    <a:pt x="1015" y="862"/>
                  </a:cubicBezTo>
                  <a:cubicBezTo>
                    <a:pt x="1015" y="862"/>
                    <a:pt x="1015" y="862"/>
                    <a:pt x="1015" y="862"/>
                  </a:cubicBezTo>
                  <a:moveTo>
                    <a:pt x="1047" y="804"/>
                  </a:moveTo>
                  <a:cubicBezTo>
                    <a:pt x="1015" y="789"/>
                    <a:pt x="1015" y="789"/>
                    <a:pt x="1015" y="789"/>
                  </a:cubicBezTo>
                  <a:cubicBezTo>
                    <a:pt x="1015" y="788"/>
                    <a:pt x="1015" y="788"/>
                    <a:pt x="1015" y="788"/>
                  </a:cubicBezTo>
                  <a:cubicBezTo>
                    <a:pt x="1015" y="787"/>
                    <a:pt x="1016" y="786"/>
                    <a:pt x="1016" y="785"/>
                  </a:cubicBezTo>
                  <a:cubicBezTo>
                    <a:pt x="1016" y="785"/>
                    <a:pt x="1016" y="785"/>
                    <a:pt x="1016" y="785"/>
                  </a:cubicBezTo>
                  <a:cubicBezTo>
                    <a:pt x="1049" y="800"/>
                    <a:pt x="1049" y="800"/>
                    <a:pt x="1049" y="800"/>
                  </a:cubicBezTo>
                  <a:cubicBezTo>
                    <a:pt x="1049" y="800"/>
                    <a:pt x="1049" y="800"/>
                    <a:pt x="1049" y="800"/>
                  </a:cubicBezTo>
                  <a:cubicBezTo>
                    <a:pt x="1048" y="801"/>
                    <a:pt x="1048" y="803"/>
                    <a:pt x="1047" y="804"/>
                  </a:cubicBezTo>
                  <a:cubicBezTo>
                    <a:pt x="1047" y="804"/>
                    <a:pt x="1047" y="804"/>
                    <a:pt x="1047" y="804"/>
                  </a:cubicBezTo>
                  <a:moveTo>
                    <a:pt x="1072" y="743"/>
                  </a:moveTo>
                  <a:cubicBezTo>
                    <a:pt x="1038" y="731"/>
                    <a:pt x="1038" y="731"/>
                    <a:pt x="1038" y="731"/>
                  </a:cubicBezTo>
                  <a:cubicBezTo>
                    <a:pt x="1038" y="731"/>
                    <a:pt x="1038" y="731"/>
                    <a:pt x="1038" y="731"/>
                  </a:cubicBezTo>
                  <a:cubicBezTo>
                    <a:pt x="1038" y="730"/>
                    <a:pt x="1038" y="729"/>
                    <a:pt x="1039" y="727"/>
                  </a:cubicBezTo>
                  <a:cubicBezTo>
                    <a:pt x="1039" y="727"/>
                    <a:pt x="1039" y="727"/>
                    <a:pt x="1039" y="727"/>
                  </a:cubicBezTo>
                  <a:cubicBezTo>
                    <a:pt x="1039" y="727"/>
                    <a:pt x="1039" y="727"/>
                    <a:pt x="1039" y="727"/>
                  </a:cubicBezTo>
                  <a:cubicBezTo>
                    <a:pt x="1073" y="739"/>
                    <a:pt x="1073" y="739"/>
                    <a:pt x="1073" y="739"/>
                  </a:cubicBezTo>
                  <a:cubicBezTo>
                    <a:pt x="1073" y="739"/>
                    <a:pt x="1073" y="739"/>
                    <a:pt x="1073" y="739"/>
                  </a:cubicBezTo>
                  <a:cubicBezTo>
                    <a:pt x="1073" y="739"/>
                    <a:pt x="1073" y="740"/>
                    <a:pt x="1072" y="741"/>
                  </a:cubicBezTo>
                  <a:cubicBezTo>
                    <a:pt x="1072" y="741"/>
                    <a:pt x="1072" y="742"/>
                    <a:pt x="1072" y="742"/>
                  </a:cubicBezTo>
                  <a:cubicBezTo>
                    <a:pt x="1072" y="743"/>
                    <a:pt x="1072" y="743"/>
                    <a:pt x="1072" y="743"/>
                  </a:cubicBezTo>
                  <a:moveTo>
                    <a:pt x="1089" y="679"/>
                  </a:moveTo>
                  <a:cubicBezTo>
                    <a:pt x="1053" y="672"/>
                    <a:pt x="1053" y="672"/>
                    <a:pt x="1053" y="672"/>
                  </a:cubicBezTo>
                  <a:cubicBezTo>
                    <a:pt x="1053" y="671"/>
                    <a:pt x="1053" y="671"/>
                    <a:pt x="1053" y="671"/>
                  </a:cubicBezTo>
                  <a:cubicBezTo>
                    <a:pt x="1054" y="670"/>
                    <a:pt x="1054" y="669"/>
                    <a:pt x="1054" y="668"/>
                  </a:cubicBezTo>
                  <a:cubicBezTo>
                    <a:pt x="1053" y="667"/>
                    <a:pt x="1053" y="667"/>
                    <a:pt x="1053" y="667"/>
                  </a:cubicBezTo>
                  <a:cubicBezTo>
                    <a:pt x="1054" y="667"/>
                    <a:pt x="1054" y="667"/>
                    <a:pt x="1054" y="667"/>
                  </a:cubicBezTo>
                  <a:cubicBezTo>
                    <a:pt x="1089" y="674"/>
                    <a:pt x="1089" y="674"/>
                    <a:pt x="1089" y="674"/>
                  </a:cubicBezTo>
                  <a:cubicBezTo>
                    <a:pt x="1089" y="675"/>
                    <a:pt x="1089" y="675"/>
                    <a:pt x="1089" y="675"/>
                  </a:cubicBezTo>
                  <a:cubicBezTo>
                    <a:pt x="1089" y="676"/>
                    <a:pt x="1089" y="677"/>
                    <a:pt x="1089" y="678"/>
                  </a:cubicBezTo>
                  <a:cubicBezTo>
                    <a:pt x="1089" y="679"/>
                    <a:pt x="1089" y="679"/>
                    <a:pt x="1089" y="679"/>
                  </a:cubicBezTo>
                  <a:moveTo>
                    <a:pt x="1097" y="613"/>
                  </a:moveTo>
                  <a:cubicBezTo>
                    <a:pt x="1062" y="610"/>
                    <a:pt x="1062" y="610"/>
                    <a:pt x="1062" y="610"/>
                  </a:cubicBezTo>
                  <a:cubicBezTo>
                    <a:pt x="1062" y="609"/>
                    <a:pt x="1062" y="609"/>
                    <a:pt x="1062" y="609"/>
                  </a:cubicBezTo>
                  <a:cubicBezTo>
                    <a:pt x="1062" y="608"/>
                    <a:pt x="1062" y="607"/>
                    <a:pt x="1062" y="606"/>
                  </a:cubicBezTo>
                  <a:cubicBezTo>
                    <a:pt x="1062" y="606"/>
                    <a:pt x="1062" y="606"/>
                    <a:pt x="1062" y="606"/>
                  </a:cubicBezTo>
                  <a:cubicBezTo>
                    <a:pt x="1098" y="608"/>
                    <a:pt x="1098" y="608"/>
                    <a:pt x="1098" y="608"/>
                  </a:cubicBezTo>
                  <a:cubicBezTo>
                    <a:pt x="1098" y="609"/>
                    <a:pt x="1098" y="609"/>
                    <a:pt x="1098" y="609"/>
                  </a:cubicBezTo>
                  <a:cubicBezTo>
                    <a:pt x="1098" y="610"/>
                    <a:pt x="1098" y="611"/>
                    <a:pt x="1097" y="613"/>
                  </a:cubicBezTo>
                  <a:cubicBezTo>
                    <a:pt x="1097" y="613"/>
                    <a:pt x="1097" y="613"/>
                    <a:pt x="1097" y="613"/>
                  </a:cubicBezTo>
                  <a:cubicBezTo>
                    <a:pt x="1097" y="613"/>
                    <a:pt x="1097" y="613"/>
                    <a:pt x="1097" y="613"/>
                  </a:cubicBezTo>
                  <a:moveTo>
                    <a:pt x="1062" y="549"/>
                  </a:moveTo>
                  <a:cubicBezTo>
                    <a:pt x="1062" y="548"/>
                    <a:pt x="1062" y="548"/>
                    <a:pt x="1062" y="548"/>
                  </a:cubicBezTo>
                  <a:cubicBezTo>
                    <a:pt x="1062" y="547"/>
                    <a:pt x="1062" y="546"/>
                    <a:pt x="1062" y="545"/>
                  </a:cubicBezTo>
                  <a:cubicBezTo>
                    <a:pt x="1062" y="544"/>
                    <a:pt x="1062" y="544"/>
                    <a:pt x="1062" y="544"/>
                  </a:cubicBezTo>
                  <a:cubicBezTo>
                    <a:pt x="1098" y="542"/>
                    <a:pt x="1098" y="542"/>
                    <a:pt x="1098" y="542"/>
                  </a:cubicBezTo>
                  <a:cubicBezTo>
                    <a:pt x="1098" y="543"/>
                    <a:pt x="1098" y="543"/>
                    <a:pt x="1098" y="543"/>
                  </a:cubicBezTo>
                  <a:cubicBezTo>
                    <a:pt x="1098" y="544"/>
                    <a:pt x="1098" y="545"/>
                    <a:pt x="1098" y="547"/>
                  </a:cubicBezTo>
                  <a:cubicBezTo>
                    <a:pt x="1098" y="547"/>
                    <a:pt x="1098" y="547"/>
                    <a:pt x="1098" y="547"/>
                  </a:cubicBezTo>
                  <a:cubicBezTo>
                    <a:pt x="1062" y="549"/>
                    <a:pt x="1062" y="549"/>
                    <a:pt x="1062" y="549"/>
                  </a:cubicBezTo>
                  <a:moveTo>
                    <a:pt x="66" y="514"/>
                  </a:moveTo>
                  <a:cubicBezTo>
                    <a:pt x="30" y="509"/>
                    <a:pt x="30" y="509"/>
                    <a:pt x="30" y="509"/>
                  </a:cubicBezTo>
                  <a:cubicBezTo>
                    <a:pt x="30" y="509"/>
                    <a:pt x="30" y="509"/>
                    <a:pt x="30" y="509"/>
                  </a:cubicBezTo>
                  <a:cubicBezTo>
                    <a:pt x="30" y="508"/>
                    <a:pt x="30" y="507"/>
                    <a:pt x="31" y="505"/>
                  </a:cubicBezTo>
                  <a:cubicBezTo>
                    <a:pt x="31" y="505"/>
                    <a:pt x="31" y="505"/>
                    <a:pt x="31" y="505"/>
                  </a:cubicBezTo>
                  <a:cubicBezTo>
                    <a:pt x="66" y="509"/>
                    <a:pt x="66" y="509"/>
                    <a:pt x="66" y="509"/>
                  </a:cubicBezTo>
                  <a:cubicBezTo>
                    <a:pt x="66" y="510"/>
                    <a:pt x="66" y="510"/>
                    <a:pt x="66" y="510"/>
                  </a:cubicBezTo>
                  <a:cubicBezTo>
                    <a:pt x="66" y="510"/>
                    <a:pt x="66" y="511"/>
                    <a:pt x="66" y="512"/>
                  </a:cubicBezTo>
                  <a:cubicBezTo>
                    <a:pt x="66" y="514"/>
                    <a:pt x="66" y="514"/>
                    <a:pt x="66" y="514"/>
                  </a:cubicBezTo>
                  <a:moveTo>
                    <a:pt x="1055" y="487"/>
                  </a:moveTo>
                  <a:cubicBezTo>
                    <a:pt x="1055" y="487"/>
                    <a:pt x="1055" y="487"/>
                    <a:pt x="1055" y="487"/>
                  </a:cubicBezTo>
                  <a:cubicBezTo>
                    <a:pt x="1055" y="486"/>
                    <a:pt x="1055" y="485"/>
                    <a:pt x="1055" y="483"/>
                  </a:cubicBezTo>
                  <a:cubicBezTo>
                    <a:pt x="1055" y="483"/>
                    <a:pt x="1055" y="483"/>
                    <a:pt x="1055" y="483"/>
                  </a:cubicBezTo>
                  <a:cubicBezTo>
                    <a:pt x="1055" y="483"/>
                    <a:pt x="1055" y="483"/>
                    <a:pt x="1055" y="483"/>
                  </a:cubicBezTo>
                  <a:cubicBezTo>
                    <a:pt x="1090" y="477"/>
                    <a:pt x="1090" y="477"/>
                    <a:pt x="1090" y="477"/>
                  </a:cubicBezTo>
                  <a:cubicBezTo>
                    <a:pt x="1090" y="477"/>
                    <a:pt x="1090" y="477"/>
                    <a:pt x="1090" y="477"/>
                  </a:cubicBezTo>
                  <a:cubicBezTo>
                    <a:pt x="1091" y="481"/>
                    <a:pt x="1091" y="481"/>
                    <a:pt x="1091" y="481"/>
                  </a:cubicBezTo>
                  <a:cubicBezTo>
                    <a:pt x="1055" y="487"/>
                    <a:pt x="1055" y="487"/>
                    <a:pt x="1055" y="487"/>
                  </a:cubicBezTo>
                  <a:moveTo>
                    <a:pt x="77" y="453"/>
                  </a:moveTo>
                  <a:cubicBezTo>
                    <a:pt x="42" y="444"/>
                    <a:pt x="42" y="444"/>
                    <a:pt x="42" y="444"/>
                  </a:cubicBezTo>
                  <a:cubicBezTo>
                    <a:pt x="42" y="444"/>
                    <a:pt x="42" y="444"/>
                    <a:pt x="42" y="444"/>
                  </a:cubicBezTo>
                  <a:cubicBezTo>
                    <a:pt x="42" y="443"/>
                    <a:pt x="43" y="441"/>
                    <a:pt x="43" y="440"/>
                  </a:cubicBezTo>
                  <a:cubicBezTo>
                    <a:pt x="43" y="440"/>
                    <a:pt x="43" y="440"/>
                    <a:pt x="43" y="440"/>
                  </a:cubicBezTo>
                  <a:cubicBezTo>
                    <a:pt x="78" y="449"/>
                    <a:pt x="78" y="449"/>
                    <a:pt x="78" y="449"/>
                  </a:cubicBezTo>
                  <a:cubicBezTo>
                    <a:pt x="78" y="449"/>
                    <a:pt x="78" y="449"/>
                    <a:pt x="78" y="449"/>
                  </a:cubicBezTo>
                  <a:cubicBezTo>
                    <a:pt x="78" y="450"/>
                    <a:pt x="77" y="452"/>
                    <a:pt x="77" y="453"/>
                  </a:cubicBezTo>
                  <a:cubicBezTo>
                    <a:pt x="77" y="453"/>
                    <a:pt x="77" y="453"/>
                    <a:pt x="77" y="453"/>
                  </a:cubicBezTo>
                  <a:moveTo>
                    <a:pt x="1041" y="427"/>
                  </a:moveTo>
                  <a:cubicBezTo>
                    <a:pt x="1041" y="427"/>
                    <a:pt x="1041" y="427"/>
                    <a:pt x="1041" y="427"/>
                  </a:cubicBezTo>
                  <a:cubicBezTo>
                    <a:pt x="1041" y="426"/>
                    <a:pt x="1040" y="425"/>
                    <a:pt x="1040" y="424"/>
                  </a:cubicBezTo>
                  <a:cubicBezTo>
                    <a:pt x="1040" y="423"/>
                    <a:pt x="1040" y="423"/>
                    <a:pt x="1040" y="423"/>
                  </a:cubicBezTo>
                  <a:cubicBezTo>
                    <a:pt x="1040" y="423"/>
                    <a:pt x="1040" y="423"/>
                    <a:pt x="1040" y="423"/>
                  </a:cubicBezTo>
                  <a:cubicBezTo>
                    <a:pt x="1074" y="412"/>
                    <a:pt x="1074" y="412"/>
                    <a:pt x="1074" y="412"/>
                  </a:cubicBezTo>
                  <a:cubicBezTo>
                    <a:pt x="1074" y="413"/>
                    <a:pt x="1074" y="413"/>
                    <a:pt x="1074" y="413"/>
                  </a:cubicBezTo>
                  <a:cubicBezTo>
                    <a:pt x="1075" y="414"/>
                    <a:pt x="1075" y="415"/>
                    <a:pt x="1075" y="417"/>
                  </a:cubicBezTo>
                  <a:cubicBezTo>
                    <a:pt x="1075" y="417"/>
                    <a:pt x="1075" y="417"/>
                    <a:pt x="1075" y="417"/>
                  </a:cubicBezTo>
                  <a:cubicBezTo>
                    <a:pt x="1041" y="427"/>
                    <a:pt x="1041" y="427"/>
                    <a:pt x="1041" y="427"/>
                  </a:cubicBezTo>
                  <a:moveTo>
                    <a:pt x="95" y="394"/>
                  </a:moveTo>
                  <a:cubicBezTo>
                    <a:pt x="95" y="394"/>
                    <a:pt x="95" y="394"/>
                    <a:pt x="95" y="394"/>
                  </a:cubicBezTo>
                  <a:cubicBezTo>
                    <a:pt x="62" y="381"/>
                    <a:pt x="62" y="381"/>
                    <a:pt x="62" y="381"/>
                  </a:cubicBezTo>
                  <a:cubicBezTo>
                    <a:pt x="62" y="381"/>
                    <a:pt x="62" y="381"/>
                    <a:pt x="62" y="381"/>
                  </a:cubicBezTo>
                  <a:cubicBezTo>
                    <a:pt x="62" y="380"/>
                    <a:pt x="63" y="378"/>
                    <a:pt x="63" y="377"/>
                  </a:cubicBezTo>
                  <a:cubicBezTo>
                    <a:pt x="64" y="377"/>
                    <a:pt x="64" y="377"/>
                    <a:pt x="64" y="377"/>
                  </a:cubicBezTo>
                  <a:cubicBezTo>
                    <a:pt x="97" y="390"/>
                    <a:pt x="97" y="390"/>
                    <a:pt x="97" y="390"/>
                  </a:cubicBezTo>
                  <a:cubicBezTo>
                    <a:pt x="97" y="390"/>
                    <a:pt x="97" y="390"/>
                    <a:pt x="97" y="390"/>
                  </a:cubicBezTo>
                  <a:cubicBezTo>
                    <a:pt x="96" y="391"/>
                    <a:pt x="96" y="393"/>
                    <a:pt x="96" y="394"/>
                  </a:cubicBezTo>
                  <a:cubicBezTo>
                    <a:pt x="95" y="394"/>
                    <a:pt x="95" y="394"/>
                    <a:pt x="95" y="394"/>
                  </a:cubicBezTo>
                  <a:moveTo>
                    <a:pt x="1019" y="370"/>
                  </a:moveTo>
                  <a:cubicBezTo>
                    <a:pt x="1019" y="369"/>
                    <a:pt x="1019" y="369"/>
                    <a:pt x="1019" y="369"/>
                  </a:cubicBezTo>
                  <a:cubicBezTo>
                    <a:pt x="1019" y="368"/>
                    <a:pt x="1018" y="367"/>
                    <a:pt x="1018" y="366"/>
                  </a:cubicBezTo>
                  <a:cubicBezTo>
                    <a:pt x="1018" y="366"/>
                    <a:pt x="1018" y="366"/>
                    <a:pt x="1018" y="366"/>
                  </a:cubicBezTo>
                  <a:cubicBezTo>
                    <a:pt x="1050" y="351"/>
                    <a:pt x="1050" y="351"/>
                    <a:pt x="1050" y="351"/>
                  </a:cubicBezTo>
                  <a:cubicBezTo>
                    <a:pt x="1050" y="351"/>
                    <a:pt x="1050" y="351"/>
                    <a:pt x="1050" y="351"/>
                  </a:cubicBezTo>
                  <a:cubicBezTo>
                    <a:pt x="1051" y="352"/>
                    <a:pt x="1052" y="353"/>
                    <a:pt x="1052" y="355"/>
                  </a:cubicBezTo>
                  <a:cubicBezTo>
                    <a:pt x="1052" y="355"/>
                    <a:pt x="1052" y="355"/>
                    <a:pt x="1052" y="355"/>
                  </a:cubicBezTo>
                  <a:cubicBezTo>
                    <a:pt x="1052" y="355"/>
                    <a:pt x="1052" y="355"/>
                    <a:pt x="1052" y="355"/>
                  </a:cubicBezTo>
                  <a:cubicBezTo>
                    <a:pt x="1019" y="370"/>
                    <a:pt x="1019" y="370"/>
                    <a:pt x="1019" y="370"/>
                  </a:cubicBezTo>
                  <a:moveTo>
                    <a:pt x="121" y="338"/>
                  </a:moveTo>
                  <a:cubicBezTo>
                    <a:pt x="121" y="338"/>
                    <a:pt x="121" y="338"/>
                    <a:pt x="121" y="338"/>
                  </a:cubicBezTo>
                  <a:cubicBezTo>
                    <a:pt x="89" y="321"/>
                    <a:pt x="89" y="321"/>
                    <a:pt x="89" y="321"/>
                  </a:cubicBezTo>
                  <a:cubicBezTo>
                    <a:pt x="90" y="320"/>
                    <a:pt x="90" y="320"/>
                    <a:pt x="90" y="320"/>
                  </a:cubicBezTo>
                  <a:cubicBezTo>
                    <a:pt x="90" y="319"/>
                    <a:pt x="91" y="318"/>
                    <a:pt x="92" y="317"/>
                  </a:cubicBezTo>
                  <a:cubicBezTo>
                    <a:pt x="92" y="317"/>
                    <a:pt x="92" y="317"/>
                    <a:pt x="92" y="317"/>
                  </a:cubicBezTo>
                  <a:cubicBezTo>
                    <a:pt x="123" y="334"/>
                    <a:pt x="123" y="334"/>
                    <a:pt x="123" y="334"/>
                  </a:cubicBezTo>
                  <a:cubicBezTo>
                    <a:pt x="123" y="334"/>
                    <a:pt x="123" y="334"/>
                    <a:pt x="123" y="334"/>
                  </a:cubicBezTo>
                  <a:cubicBezTo>
                    <a:pt x="123" y="335"/>
                    <a:pt x="122" y="337"/>
                    <a:pt x="121" y="338"/>
                  </a:cubicBezTo>
                  <a:cubicBezTo>
                    <a:pt x="121" y="338"/>
                    <a:pt x="121" y="338"/>
                    <a:pt x="121" y="338"/>
                  </a:cubicBezTo>
                  <a:moveTo>
                    <a:pt x="988" y="312"/>
                  </a:moveTo>
                  <a:cubicBezTo>
                    <a:pt x="1019" y="292"/>
                    <a:pt x="1019" y="292"/>
                    <a:pt x="1019" y="292"/>
                  </a:cubicBezTo>
                  <a:cubicBezTo>
                    <a:pt x="1019" y="293"/>
                    <a:pt x="1019" y="293"/>
                    <a:pt x="1019" y="293"/>
                  </a:cubicBezTo>
                  <a:cubicBezTo>
                    <a:pt x="1020" y="294"/>
                    <a:pt x="1021" y="295"/>
                    <a:pt x="1021" y="296"/>
                  </a:cubicBezTo>
                  <a:cubicBezTo>
                    <a:pt x="1022" y="296"/>
                    <a:pt x="1022" y="296"/>
                    <a:pt x="1022" y="296"/>
                  </a:cubicBezTo>
                  <a:cubicBezTo>
                    <a:pt x="991" y="315"/>
                    <a:pt x="991" y="315"/>
                    <a:pt x="991" y="315"/>
                  </a:cubicBezTo>
                  <a:cubicBezTo>
                    <a:pt x="991" y="315"/>
                    <a:pt x="991" y="315"/>
                    <a:pt x="991" y="315"/>
                  </a:cubicBezTo>
                  <a:cubicBezTo>
                    <a:pt x="990" y="314"/>
                    <a:pt x="990" y="313"/>
                    <a:pt x="989" y="312"/>
                  </a:cubicBezTo>
                  <a:cubicBezTo>
                    <a:pt x="989" y="312"/>
                    <a:pt x="989" y="312"/>
                    <a:pt x="989" y="312"/>
                  </a:cubicBezTo>
                  <a:cubicBezTo>
                    <a:pt x="988" y="312"/>
                    <a:pt x="988" y="312"/>
                    <a:pt x="988" y="312"/>
                  </a:cubicBezTo>
                  <a:moveTo>
                    <a:pt x="154" y="285"/>
                  </a:moveTo>
                  <a:cubicBezTo>
                    <a:pt x="124" y="264"/>
                    <a:pt x="124" y="264"/>
                    <a:pt x="124" y="264"/>
                  </a:cubicBezTo>
                  <a:cubicBezTo>
                    <a:pt x="124" y="264"/>
                    <a:pt x="124" y="264"/>
                    <a:pt x="124" y="264"/>
                  </a:cubicBezTo>
                  <a:cubicBezTo>
                    <a:pt x="125" y="263"/>
                    <a:pt x="126" y="262"/>
                    <a:pt x="127" y="261"/>
                  </a:cubicBezTo>
                  <a:cubicBezTo>
                    <a:pt x="127" y="261"/>
                    <a:pt x="127" y="261"/>
                    <a:pt x="127" y="261"/>
                  </a:cubicBezTo>
                  <a:cubicBezTo>
                    <a:pt x="156" y="282"/>
                    <a:pt x="156" y="282"/>
                    <a:pt x="156" y="282"/>
                  </a:cubicBezTo>
                  <a:cubicBezTo>
                    <a:pt x="156" y="282"/>
                    <a:pt x="156" y="282"/>
                    <a:pt x="156" y="282"/>
                  </a:cubicBezTo>
                  <a:cubicBezTo>
                    <a:pt x="155" y="283"/>
                    <a:pt x="155" y="284"/>
                    <a:pt x="154" y="285"/>
                  </a:cubicBezTo>
                  <a:cubicBezTo>
                    <a:pt x="154" y="285"/>
                    <a:pt x="154" y="285"/>
                    <a:pt x="154" y="285"/>
                  </a:cubicBezTo>
                  <a:moveTo>
                    <a:pt x="956" y="264"/>
                  </a:moveTo>
                  <a:cubicBezTo>
                    <a:pt x="955" y="264"/>
                    <a:pt x="955" y="264"/>
                    <a:pt x="955" y="264"/>
                  </a:cubicBezTo>
                  <a:cubicBezTo>
                    <a:pt x="955" y="263"/>
                    <a:pt x="954" y="262"/>
                    <a:pt x="953" y="261"/>
                  </a:cubicBezTo>
                  <a:cubicBezTo>
                    <a:pt x="953" y="261"/>
                    <a:pt x="953" y="261"/>
                    <a:pt x="953" y="261"/>
                  </a:cubicBezTo>
                  <a:cubicBezTo>
                    <a:pt x="981" y="238"/>
                    <a:pt x="981" y="238"/>
                    <a:pt x="981" y="238"/>
                  </a:cubicBezTo>
                  <a:cubicBezTo>
                    <a:pt x="981" y="239"/>
                    <a:pt x="981" y="239"/>
                    <a:pt x="981" y="239"/>
                  </a:cubicBezTo>
                  <a:cubicBezTo>
                    <a:pt x="982" y="239"/>
                    <a:pt x="982" y="240"/>
                    <a:pt x="983" y="240"/>
                  </a:cubicBezTo>
                  <a:cubicBezTo>
                    <a:pt x="984" y="242"/>
                    <a:pt x="984" y="242"/>
                    <a:pt x="984" y="242"/>
                  </a:cubicBezTo>
                  <a:cubicBezTo>
                    <a:pt x="956" y="264"/>
                    <a:pt x="956" y="264"/>
                    <a:pt x="956" y="264"/>
                  </a:cubicBezTo>
                  <a:moveTo>
                    <a:pt x="192" y="237"/>
                  </a:moveTo>
                  <a:cubicBezTo>
                    <a:pt x="166" y="213"/>
                    <a:pt x="166" y="213"/>
                    <a:pt x="166" y="213"/>
                  </a:cubicBezTo>
                  <a:cubicBezTo>
                    <a:pt x="166" y="213"/>
                    <a:pt x="166" y="213"/>
                    <a:pt x="166" y="213"/>
                  </a:cubicBezTo>
                  <a:cubicBezTo>
                    <a:pt x="167" y="212"/>
                    <a:pt x="168" y="211"/>
                    <a:pt x="169" y="210"/>
                  </a:cubicBezTo>
                  <a:cubicBezTo>
                    <a:pt x="169" y="210"/>
                    <a:pt x="169" y="210"/>
                    <a:pt x="169" y="210"/>
                  </a:cubicBezTo>
                  <a:cubicBezTo>
                    <a:pt x="195" y="234"/>
                    <a:pt x="195" y="234"/>
                    <a:pt x="195" y="234"/>
                  </a:cubicBezTo>
                  <a:cubicBezTo>
                    <a:pt x="195" y="234"/>
                    <a:pt x="195" y="234"/>
                    <a:pt x="195" y="234"/>
                  </a:cubicBezTo>
                  <a:cubicBezTo>
                    <a:pt x="194" y="235"/>
                    <a:pt x="193" y="236"/>
                    <a:pt x="192" y="237"/>
                  </a:cubicBezTo>
                  <a:cubicBezTo>
                    <a:pt x="192" y="237"/>
                    <a:pt x="192" y="237"/>
                    <a:pt x="192" y="237"/>
                  </a:cubicBezTo>
                  <a:moveTo>
                    <a:pt x="914" y="218"/>
                  </a:moveTo>
                  <a:cubicBezTo>
                    <a:pt x="914" y="218"/>
                    <a:pt x="914" y="218"/>
                    <a:pt x="914" y="218"/>
                  </a:cubicBezTo>
                  <a:cubicBezTo>
                    <a:pt x="913" y="217"/>
                    <a:pt x="912" y="216"/>
                    <a:pt x="912" y="215"/>
                  </a:cubicBezTo>
                  <a:cubicBezTo>
                    <a:pt x="911" y="215"/>
                    <a:pt x="911" y="215"/>
                    <a:pt x="911" y="215"/>
                  </a:cubicBezTo>
                  <a:cubicBezTo>
                    <a:pt x="912" y="215"/>
                    <a:pt x="912" y="215"/>
                    <a:pt x="912" y="215"/>
                  </a:cubicBezTo>
                  <a:cubicBezTo>
                    <a:pt x="937" y="189"/>
                    <a:pt x="937" y="189"/>
                    <a:pt x="937" y="189"/>
                  </a:cubicBezTo>
                  <a:cubicBezTo>
                    <a:pt x="937" y="190"/>
                    <a:pt x="937" y="190"/>
                    <a:pt x="937" y="190"/>
                  </a:cubicBezTo>
                  <a:cubicBezTo>
                    <a:pt x="937" y="190"/>
                    <a:pt x="938" y="191"/>
                    <a:pt x="939" y="192"/>
                  </a:cubicBezTo>
                  <a:cubicBezTo>
                    <a:pt x="940" y="193"/>
                    <a:pt x="940" y="193"/>
                    <a:pt x="940" y="193"/>
                  </a:cubicBezTo>
                  <a:cubicBezTo>
                    <a:pt x="940" y="193"/>
                    <a:pt x="940" y="193"/>
                    <a:pt x="940" y="193"/>
                  </a:cubicBezTo>
                  <a:cubicBezTo>
                    <a:pt x="914" y="218"/>
                    <a:pt x="914" y="218"/>
                    <a:pt x="914" y="218"/>
                  </a:cubicBezTo>
                  <a:moveTo>
                    <a:pt x="237" y="194"/>
                  </a:moveTo>
                  <a:cubicBezTo>
                    <a:pt x="236" y="194"/>
                    <a:pt x="236" y="194"/>
                    <a:pt x="236" y="194"/>
                  </a:cubicBezTo>
                  <a:cubicBezTo>
                    <a:pt x="213" y="167"/>
                    <a:pt x="213" y="167"/>
                    <a:pt x="213" y="167"/>
                  </a:cubicBezTo>
                  <a:cubicBezTo>
                    <a:pt x="213" y="167"/>
                    <a:pt x="213" y="167"/>
                    <a:pt x="213" y="167"/>
                  </a:cubicBezTo>
                  <a:cubicBezTo>
                    <a:pt x="214" y="166"/>
                    <a:pt x="215" y="165"/>
                    <a:pt x="216" y="164"/>
                  </a:cubicBezTo>
                  <a:cubicBezTo>
                    <a:pt x="217" y="164"/>
                    <a:pt x="217" y="164"/>
                    <a:pt x="217" y="164"/>
                  </a:cubicBezTo>
                  <a:cubicBezTo>
                    <a:pt x="240" y="191"/>
                    <a:pt x="240" y="191"/>
                    <a:pt x="240" y="191"/>
                  </a:cubicBezTo>
                  <a:cubicBezTo>
                    <a:pt x="240" y="192"/>
                    <a:pt x="240" y="192"/>
                    <a:pt x="240" y="192"/>
                  </a:cubicBezTo>
                  <a:cubicBezTo>
                    <a:pt x="239" y="192"/>
                    <a:pt x="238" y="193"/>
                    <a:pt x="237" y="194"/>
                  </a:cubicBezTo>
                  <a:cubicBezTo>
                    <a:pt x="237" y="194"/>
                    <a:pt x="237" y="194"/>
                    <a:pt x="237" y="194"/>
                  </a:cubicBezTo>
                  <a:moveTo>
                    <a:pt x="868" y="178"/>
                  </a:moveTo>
                  <a:cubicBezTo>
                    <a:pt x="868" y="177"/>
                    <a:pt x="868" y="177"/>
                    <a:pt x="868" y="177"/>
                  </a:cubicBezTo>
                  <a:cubicBezTo>
                    <a:pt x="867" y="177"/>
                    <a:pt x="866" y="176"/>
                    <a:pt x="865" y="175"/>
                  </a:cubicBezTo>
                  <a:cubicBezTo>
                    <a:pt x="865" y="175"/>
                    <a:pt x="865" y="175"/>
                    <a:pt x="865" y="175"/>
                  </a:cubicBezTo>
                  <a:cubicBezTo>
                    <a:pt x="865" y="175"/>
                    <a:pt x="865" y="175"/>
                    <a:pt x="865" y="175"/>
                  </a:cubicBezTo>
                  <a:cubicBezTo>
                    <a:pt x="886" y="146"/>
                    <a:pt x="886" y="146"/>
                    <a:pt x="886" y="146"/>
                  </a:cubicBezTo>
                  <a:cubicBezTo>
                    <a:pt x="887" y="146"/>
                    <a:pt x="887" y="146"/>
                    <a:pt x="887" y="146"/>
                  </a:cubicBezTo>
                  <a:cubicBezTo>
                    <a:pt x="888" y="147"/>
                    <a:pt x="889" y="148"/>
                    <a:pt x="890" y="149"/>
                  </a:cubicBezTo>
                  <a:cubicBezTo>
                    <a:pt x="890" y="149"/>
                    <a:pt x="890" y="149"/>
                    <a:pt x="890" y="149"/>
                  </a:cubicBezTo>
                  <a:cubicBezTo>
                    <a:pt x="890" y="149"/>
                    <a:pt x="890" y="149"/>
                    <a:pt x="890" y="149"/>
                  </a:cubicBezTo>
                  <a:cubicBezTo>
                    <a:pt x="868" y="178"/>
                    <a:pt x="868" y="178"/>
                    <a:pt x="868" y="178"/>
                  </a:cubicBezTo>
                  <a:moveTo>
                    <a:pt x="286" y="157"/>
                  </a:moveTo>
                  <a:cubicBezTo>
                    <a:pt x="266" y="127"/>
                    <a:pt x="266" y="127"/>
                    <a:pt x="266" y="127"/>
                  </a:cubicBezTo>
                  <a:cubicBezTo>
                    <a:pt x="267" y="127"/>
                    <a:pt x="267" y="127"/>
                    <a:pt x="267" y="127"/>
                  </a:cubicBezTo>
                  <a:cubicBezTo>
                    <a:pt x="268" y="126"/>
                    <a:pt x="268" y="125"/>
                    <a:pt x="269" y="125"/>
                  </a:cubicBezTo>
                  <a:cubicBezTo>
                    <a:pt x="270" y="124"/>
                    <a:pt x="270" y="124"/>
                    <a:pt x="270" y="124"/>
                  </a:cubicBezTo>
                  <a:cubicBezTo>
                    <a:pt x="289" y="155"/>
                    <a:pt x="289" y="155"/>
                    <a:pt x="289" y="155"/>
                  </a:cubicBezTo>
                  <a:cubicBezTo>
                    <a:pt x="289" y="155"/>
                    <a:pt x="289" y="155"/>
                    <a:pt x="289" y="155"/>
                  </a:cubicBezTo>
                  <a:cubicBezTo>
                    <a:pt x="288" y="155"/>
                    <a:pt x="288" y="156"/>
                    <a:pt x="287" y="156"/>
                  </a:cubicBezTo>
                  <a:cubicBezTo>
                    <a:pt x="286" y="157"/>
                    <a:pt x="286" y="157"/>
                    <a:pt x="286" y="157"/>
                  </a:cubicBezTo>
                  <a:moveTo>
                    <a:pt x="817" y="143"/>
                  </a:moveTo>
                  <a:cubicBezTo>
                    <a:pt x="816" y="142"/>
                    <a:pt x="816" y="142"/>
                    <a:pt x="816" y="142"/>
                  </a:cubicBezTo>
                  <a:cubicBezTo>
                    <a:pt x="815" y="142"/>
                    <a:pt x="814" y="141"/>
                    <a:pt x="813" y="141"/>
                  </a:cubicBezTo>
                  <a:cubicBezTo>
                    <a:pt x="813" y="141"/>
                    <a:pt x="813" y="141"/>
                    <a:pt x="813" y="141"/>
                  </a:cubicBezTo>
                  <a:cubicBezTo>
                    <a:pt x="813" y="141"/>
                    <a:pt x="813" y="141"/>
                    <a:pt x="813" y="141"/>
                  </a:cubicBezTo>
                  <a:cubicBezTo>
                    <a:pt x="831" y="110"/>
                    <a:pt x="831" y="110"/>
                    <a:pt x="831" y="110"/>
                  </a:cubicBezTo>
                  <a:cubicBezTo>
                    <a:pt x="833" y="110"/>
                    <a:pt x="833" y="110"/>
                    <a:pt x="833" y="110"/>
                  </a:cubicBezTo>
                  <a:cubicBezTo>
                    <a:pt x="833" y="111"/>
                    <a:pt x="834" y="111"/>
                    <a:pt x="835" y="112"/>
                  </a:cubicBezTo>
                  <a:cubicBezTo>
                    <a:pt x="835" y="112"/>
                    <a:pt x="835" y="112"/>
                    <a:pt x="835" y="112"/>
                  </a:cubicBezTo>
                  <a:cubicBezTo>
                    <a:pt x="817" y="143"/>
                    <a:pt x="817" y="143"/>
                    <a:pt x="817" y="143"/>
                  </a:cubicBezTo>
                  <a:moveTo>
                    <a:pt x="339" y="126"/>
                  </a:moveTo>
                  <a:cubicBezTo>
                    <a:pt x="339" y="126"/>
                    <a:pt x="339" y="126"/>
                    <a:pt x="339" y="126"/>
                  </a:cubicBezTo>
                  <a:cubicBezTo>
                    <a:pt x="323" y="94"/>
                    <a:pt x="323" y="94"/>
                    <a:pt x="323" y="94"/>
                  </a:cubicBezTo>
                  <a:cubicBezTo>
                    <a:pt x="323" y="94"/>
                    <a:pt x="323" y="94"/>
                    <a:pt x="323" y="94"/>
                  </a:cubicBezTo>
                  <a:cubicBezTo>
                    <a:pt x="325" y="93"/>
                    <a:pt x="326" y="92"/>
                    <a:pt x="327" y="92"/>
                  </a:cubicBezTo>
                  <a:cubicBezTo>
                    <a:pt x="327" y="92"/>
                    <a:pt x="327" y="92"/>
                    <a:pt x="327" y="92"/>
                  </a:cubicBezTo>
                  <a:cubicBezTo>
                    <a:pt x="343" y="124"/>
                    <a:pt x="343" y="124"/>
                    <a:pt x="343" y="124"/>
                  </a:cubicBezTo>
                  <a:cubicBezTo>
                    <a:pt x="343" y="124"/>
                    <a:pt x="343" y="124"/>
                    <a:pt x="343" y="124"/>
                  </a:cubicBezTo>
                  <a:cubicBezTo>
                    <a:pt x="342" y="125"/>
                    <a:pt x="340" y="125"/>
                    <a:pt x="339" y="126"/>
                  </a:cubicBezTo>
                  <a:cubicBezTo>
                    <a:pt x="339" y="126"/>
                    <a:pt x="339" y="126"/>
                    <a:pt x="339" y="126"/>
                  </a:cubicBezTo>
                  <a:moveTo>
                    <a:pt x="758" y="113"/>
                  </a:moveTo>
                  <a:cubicBezTo>
                    <a:pt x="758" y="113"/>
                    <a:pt x="758" y="113"/>
                    <a:pt x="758" y="113"/>
                  </a:cubicBezTo>
                  <a:cubicBezTo>
                    <a:pt x="772" y="80"/>
                    <a:pt x="772" y="80"/>
                    <a:pt x="772" y="80"/>
                  </a:cubicBezTo>
                  <a:cubicBezTo>
                    <a:pt x="773" y="80"/>
                    <a:pt x="773" y="80"/>
                    <a:pt x="773" y="80"/>
                  </a:cubicBezTo>
                  <a:cubicBezTo>
                    <a:pt x="774" y="81"/>
                    <a:pt x="775" y="81"/>
                    <a:pt x="776" y="82"/>
                  </a:cubicBezTo>
                  <a:cubicBezTo>
                    <a:pt x="776" y="82"/>
                    <a:pt x="776" y="82"/>
                    <a:pt x="776" y="82"/>
                  </a:cubicBezTo>
                  <a:cubicBezTo>
                    <a:pt x="776" y="82"/>
                    <a:pt x="776" y="82"/>
                    <a:pt x="776" y="82"/>
                  </a:cubicBezTo>
                  <a:cubicBezTo>
                    <a:pt x="762" y="115"/>
                    <a:pt x="762" y="115"/>
                    <a:pt x="762" y="115"/>
                  </a:cubicBezTo>
                  <a:cubicBezTo>
                    <a:pt x="762" y="115"/>
                    <a:pt x="762" y="115"/>
                    <a:pt x="762" y="115"/>
                  </a:cubicBezTo>
                  <a:cubicBezTo>
                    <a:pt x="761" y="114"/>
                    <a:pt x="759" y="114"/>
                    <a:pt x="758" y="113"/>
                  </a:cubicBezTo>
                  <a:cubicBezTo>
                    <a:pt x="758" y="113"/>
                    <a:pt x="758" y="113"/>
                    <a:pt x="758" y="113"/>
                  </a:cubicBezTo>
                  <a:moveTo>
                    <a:pt x="396" y="102"/>
                  </a:moveTo>
                  <a:cubicBezTo>
                    <a:pt x="384" y="68"/>
                    <a:pt x="384" y="68"/>
                    <a:pt x="384" y="68"/>
                  </a:cubicBezTo>
                  <a:cubicBezTo>
                    <a:pt x="384" y="68"/>
                    <a:pt x="384" y="68"/>
                    <a:pt x="384" y="68"/>
                  </a:cubicBezTo>
                  <a:cubicBezTo>
                    <a:pt x="385" y="67"/>
                    <a:pt x="387" y="67"/>
                    <a:pt x="388" y="67"/>
                  </a:cubicBezTo>
                  <a:cubicBezTo>
                    <a:pt x="388" y="66"/>
                    <a:pt x="388" y="66"/>
                    <a:pt x="388" y="66"/>
                  </a:cubicBezTo>
                  <a:cubicBezTo>
                    <a:pt x="388" y="67"/>
                    <a:pt x="388" y="67"/>
                    <a:pt x="388" y="67"/>
                  </a:cubicBezTo>
                  <a:cubicBezTo>
                    <a:pt x="400" y="101"/>
                    <a:pt x="400" y="101"/>
                    <a:pt x="400" y="101"/>
                  </a:cubicBezTo>
                  <a:cubicBezTo>
                    <a:pt x="400" y="101"/>
                    <a:pt x="400" y="101"/>
                    <a:pt x="400" y="101"/>
                  </a:cubicBezTo>
                  <a:cubicBezTo>
                    <a:pt x="399" y="101"/>
                    <a:pt x="397" y="101"/>
                    <a:pt x="396" y="102"/>
                  </a:cubicBezTo>
                  <a:cubicBezTo>
                    <a:pt x="396" y="102"/>
                    <a:pt x="396" y="102"/>
                    <a:pt x="396" y="102"/>
                  </a:cubicBezTo>
                  <a:moveTo>
                    <a:pt x="704" y="94"/>
                  </a:moveTo>
                  <a:cubicBezTo>
                    <a:pt x="704" y="94"/>
                    <a:pt x="704" y="94"/>
                    <a:pt x="704" y="94"/>
                  </a:cubicBezTo>
                  <a:cubicBezTo>
                    <a:pt x="702" y="93"/>
                    <a:pt x="701" y="93"/>
                    <a:pt x="700" y="93"/>
                  </a:cubicBezTo>
                  <a:cubicBezTo>
                    <a:pt x="700" y="93"/>
                    <a:pt x="700" y="93"/>
                    <a:pt x="700" y="93"/>
                  </a:cubicBezTo>
                  <a:cubicBezTo>
                    <a:pt x="710" y="58"/>
                    <a:pt x="710" y="58"/>
                    <a:pt x="710" y="58"/>
                  </a:cubicBezTo>
                  <a:cubicBezTo>
                    <a:pt x="710" y="58"/>
                    <a:pt x="710" y="58"/>
                    <a:pt x="710" y="58"/>
                  </a:cubicBezTo>
                  <a:cubicBezTo>
                    <a:pt x="711" y="58"/>
                    <a:pt x="712" y="59"/>
                    <a:pt x="714" y="59"/>
                  </a:cubicBezTo>
                  <a:cubicBezTo>
                    <a:pt x="714" y="59"/>
                    <a:pt x="714" y="59"/>
                    <a:pt x="714" y="59"/>
                  </a:cubicBezTo>
                  <a:cubicBezTo>
                    <a:pt x="714" y="59"/>
                    <a:pt x="714" y="59"/>
                    <a:pt x="714" y="59"/>
                  </a:cubicBezTo>
                  <a:cubicBezTo>
                    <a:pt x="704" y="94"/>
                    <a:pt x="704" y="94"/>
                    <a:pt x="704" y="94"/>
                  </a:cubicBezTo>
                  <a:moveTo>
                    <a:pt x="455" y="85"/>
                  </a:moveTo>
                  <a:cubicBezTo>
                    <a:pt x="455" y="85"/>
                    <a:pt x="455" y="85"/>
                    <a:pt x="455" y="85"/>
                  </a:cubicBezTo>
                  <a:cubicBezTo>
                    <a:pt x="448" y="50"/>
                    <a:pt x="448" y="50"/>
                    <a:pt x="448" y="50"/>
                  </a:cubicBezTo>
                  <a:cubicBezTo>
                    <a:pt x="448" y="50"/>
                    <a:pt x="448" y="50"/>
                    <a:pt x="448" y="50"/>
                  </a:cubicBezTo>
                  <a:cubicBezTo>
                    <a:pt x="449" y="50"/>
                    <a:pt x="451" y="49"/>
                    <a:pt x="452" y="49"/>
                  </a:cubicBezTo>
                  <a:cubicBezTo>
                    <a:pt x="452" y="49"/>
                    <a:pt x="452" y="49"/>
                    <a:pt x="452" y="49"/>
                  </a:cubicBezTo>
                  <a:cubicBezTo>
                    <a:pt x="459" y="84"/>
                    <a:pt x="459" y="84"/>
                    <a:pt x="459" y="84"/>
                  </a:cubicBezTo>
                  <a:cubicBezTo>
                    <a:pt x="459" y="84"/>
                    <a:pt x="459" y="84"/>
                    <a:pt x="459" y="84"/>
                  </a:cubicBezTo>
                  <a:cubicBezTo>
                    <a:pt x="458" y="84"/>
                    <a:pt x="457" y="85"/>
                    <a:pt x="455" y="85"/>
                  </a:cubicBezTo>
                  <a:cubicBezTo>
                    <a:pt x="455" y="85"/>
                    <a:pt x="455" y="85"/>
                    <a:pt x="455" y="85"/>
                  </a:cubicBezTo>
                  <a:moveTo>
                    <a:pt x="644" y="80"/>
                  </a:moveTo>
                  <a:cubicBezTo>
                    <a:pt x="643" y="80"/>
                    <a:pt x="643" y="80"/>
                    <a:pt x="643" y="80"/>
                  </a:cubicBezTo>
                  <a:cubicBezTo>
                    <a:pt x="642" y="80"/>
                    <a:pt x="641" y="80"/>
                    <a:pt x="640" y="79"/>
                  </a:cubicBezTo>
                  <a:cubicBezTo>
                    <a:pt x="639" y="79"/>
                    <a:pt x="639" y="79"/>
                    <a:pt x="639" y="79"/>
                  </a:cubicBezTo>
                  <a:cubicBezTo>
                    <a:pt x="639" y="79"/>
                    <a:pt x="639" y="79"/>
                    <a:pt x="639" y="79"/>
                  </a:cubicBezTo>
                  <a:cubicBezTo>
                    <a:pt x="645" y="44"/>
                    <a:pt x="645" y="44"/>
                    <a:pt x="645" y="44"/>
                  </a:cubicBezTo>
                  <a:cubicBezTo>
                    <a:pt x="645" y="44"/>
                    <a:pt x="645" y="44"/>
                    <a:pt x="645" y="44"/>
                  </a:cubicBezTo>
                  <a:cubicBezTo>
                    <a:pt x="647" y="44"/>
                    <a:pt x="648" y="44"/>
                    <a:pt x="649" y="44"/>
                  </a:cubicBezTo>
                  <a:cubicBezTo>
                    <a:pt x="649" y="45"/>
                    <a:pt x="649" y="45"/>
                    <a:pt x="649" y="45"/>
                  </a:cubicBezTo>
                  <a:cubicBezTo>
                    <a:pt x="644" y="80"/>
                    <a:pt x="644" y="80"/>
                    <a:pt x="644" y="80"/>
                  </a:cubicBezTo>
                  <a:moveTo>
                    <a:pt x="516" y="76"/>
                  </a:moveTo>
                  <a:cubicBezTo>
                    <a:pt x="513" y="40"/>
                    <a:pt x="513" y="40"/>
                    <a:pt x="513" y="40"/>
                  </a:cubicBezTo>
                  <a:cubicBezTo>
                    <a:pt x="514" y="40"/>
                    <a:pt x="514" y="40"/>
                    <a:pt x="514" y="40"/>
                  </a:cubicBezTo>
                  <a:cubicBezTo>
                    <a:pt x="515" y="40"/>
                    <a:pt x="516" y="39"/>
                    <a:pt x="517" y="39"/>
                  </a:cubicBezTo>
                  <a:cubicBezTo>
                    <a:pt x="518" y="39"/>
                    <a:pt x="518" y="39"/>
                    <a:pt x="518" y="39"/>
                  </a:cubicBezTo>
                  <a:cubicBezTo>
                    <a:pt x="521" y="75"/>
                    <a:pt x="521" y="75"/>
                    <a:pt x="521" y="75"/>
                  </a:cubicBezTo>
                  <a:cubicBezTo>
                    <a:pt x="520" y="75"/>
                    <a:pt x="520" y="75"/>
                    <a:pt x="520" y="75"/>
                  </a:cubicBezTo>
                  <a:cubicBezTo>
                    <a:pt x="519" y="75"/>
                    <a:pt x="518" y="75"/>
                    <a:pt x="517" y="76"/>
                  </a:cubicBezTo>
                  <a:cubicBezTo>
                    <a:pt x="516" y="76"/>
                    <a:pt x="516" y="76"/>
                    <a:pt x="516" y="76"/>
                  </a:cubicBezTo>
                  <a:moveTo>
                    <a:pt x="582" y="74"/>
                  </a:moveTo>
                  <a:cubicBezTo>
                    <a:pt x="581" y="74"/>
                    <a:pt x="579" y="74"/>
                    <a:pt x="578" y="74"/>
                  </a:cubicBezTo>
                  <a:cubicBezTo>
                    <a:pt x="578" y="74"/>
                    <a:pt x="578" y="74"/>
                    <a:pt x="578" y="74"/>
                  </a:cubicBezTo>
                  <a:cubicBezTo>
                    <a:pt x="578" y="74"/>
                    <a:pt x="578" y="74"/>
                    <a:pt x="578" y="74"/>
                  </a:cubicBezTo>
                  <a:cubicBezTo>
                    <a:pt x="579" y="38"/>
                    <a:pt x="579" y="38"/>
                    <a:pt x="579" y="38"/>
                  </a:cubicBezTo>
                  <a:cubicBezTo>
                    <a:pt x="579" y="38"/>
                    <a:pt x="579" y="38"/>
                    <a:pt x="579" y="38"/>
                  </a:cubicBezTo>
                  <a:cubicBezTo>
                    <a:pt x="581" y="38"/>
                    <a:pt x="582" y="38"/>
                    <a:pt x="583" y="38"/>
                  </a:cubicBezTo>
                  <a:cubicBezTo>
                    <a:pt x="584" y="38"/>
                    <a:pt x="584" y="38"/>
                    <a:pt x="584" y="38"/>
                  </a:cubicBezTo>
                  <a:cubicBezTo>
                    <a:pt x="582" y="74"/>
                    <a:pt x="582" y="74"/>
                    <a:pt x="582" y="74"/>
                  </a:cubicBezTo>
                  <a:cubicBezTo>
                    <a:pt x="582" y="74"/>
                    <a:pt x="582" y="74"/>
                    <a:pt x="582" y="74"/>
                  </a:cubicBezTo>
                  <a:moveTo>
                    <a:pt x="563" y="0"/>
                  </a:moveTo>
                  <a:cubicBezTo>
                    <a:pt x="562" y="0"/>
                    <a:pt x="561" y="0"/>
                    <a:pt x="560" y="0"/>
                  </a:cubicBezTo>
                  <a:cubicBezTo>
                    <a:pt x="552" y="0"/>
                    <a:pt x="543" y="0"/>
                    <a:pt x="534" y="1"/>
                  </a:cubicBezTo>
                  <a:cubicBezTo>
                    <a:pt x="534" y="12"/>
                    <a:pt x="534" y="12"/>
                    <a:pt x="534" y="12"/>
                  </a:cubicBezTo>
                  <a:cubicBezTo>
                    <a:pt x="237" y="27"/>
                    <a:pt x="0" y="273"/>
                    <a:pt x="0" y="574"/>
                  </a:cubicBezTo>
                  <a:cubicBezTo>
                    <a:pt x="94" y="574"/>
                    <a:pt x="94" y="574"/>
                    <a:pt x="94" y="574"/>
                  </a:cubicBezTo>
                  <a:cubicBezTo>
                    <a:pt x="94" y="315"/>
                    <a:pt x="304" y="105"/>
                    <a:pt x="563" y="105"/>
                  </a:cubicBezTo>
                  <a:cubicBezTo>
                    <a:pt x="822" y="105"/>
                    <a:pt x="1031" y="315"/>
                    <a:pt x="1031" y="574"/>
                  </a:cubicBezTo>
                  <a:cubicBezTo>
                    <a:pt x="1031" y="708"/>
                    <a:pt x="975" y="829"/>
                    <a:pt x="884" y="915"/>
                  </a:cubicBezTo>
                  <a:cubicBezTo>
                    <a:pt x="896" y="927"/>
                    <a:pt x="896" y="927"/>
                    <a:pt x="896" y="927"/>
                  </a:cubicBezTo>
                  <a:cubicBezTo>
                    <a:pt x="919" y="952"/>
                    <a:pt x="919" y="952"/>
                    <a:pt x="919" y="952"/>
                  </a:cubicBezTo>
                  <a:cubicBezTo>
                    <a:pt x="949" y="983"/>
                    <a:pt x="949" y="983"/>
                    <a:pt x="949" y="983"/>
                  </a:cubicBezTo>
                  <a:cubicBezTo>
                    <a:pt x="963" y="998"/>
                    <a:pt x="963" y="998"/>
                    <a:pt x="963" y="998"/>
                  </a:cubicBezTo>
                  <a:cubicBezTo>
                    <a:pt x="1075" y="892"/>
                    <a:pt x="1146" y="741"/>
                    <a:pt x="1146" y="574"/>
                  </a:cubicBezTo>
                  <a:cubicBezTo>
                    <a:pt x="1146" y="563"/>
                    <a:pt x="1145" y="553"/>
                    <a:pt x="1145" y="542"/>
                  </a:cubicBezTo>
                  <a:cubicBezTo>
                    <a:pt x="1124" y="543"/>
                    <a:pt x="1124" y="543"/>
                    <a:pt x="1124" y="543"/>
                  </a:cubicBezTo>
                  <a:cubicBezTo>
                    <a:pt x="1117" y="411"/>
                    <a:pt x="1065" y="292"/>
                    <a:pt x="982" y="199"/>
                  </a:cubicBezTo>
                  <a:cubicBezTo>
                    <a:pt x="991" y="192"/>
                    <a:pt x="991" y="192"/>
                    <a:pt x="991" y="192"/>
                  </a:cubicBezTo>
                  <a:cubicBezTo>
                    <a:pt x="886" y="74"/>
                    <a:pt x="733" y="0"/>
                    <a:pt x="563"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65" name="Freeform 62"/>
            <p:cNvSpPr>
              <a:spLocks noEditPoints="1"/>
            </p:cNvSpPr>
            <p:nvPr/>
          </p:nvSpPr>
          <p:spPr bwMode="auto">
            <a:xfrm>
              <a:off x="5375276" y="2697163"/>
              <a:ext cx="1404938" cy="1471613"/>
            </a:xfrm>
            <a:custGeom>
              <a:avLst/>
              <a:gdLst>
                <a:gd name="T0" fmla="*/ 427 w 440"/>
                <a:gd name="T1" fmla="*/ 249 h 456"/>
                <a:gd name="T2" fmla="*/ 424 w 440"/>
                <a:gd name="T3" fmla="*/ 186 h 456"/>
                <a:gd name="T4" fmla="*/ 353 w 440"/>
                <a:gd name="T5" fmla="*/ 71 h 456"/>
                <a:gd name="T6" fmla="*/ 361 w 440"/>
                <a:gd name="T7" fmla="*/ 61 h 456"/>
                <a:gd name="T8" fmla="*/ 292 w 440"/>
                <a:gd name="T9" fmla="*/ 24 h 456"/>
                <a:gd name="T10" fmla="*/ 82 w 440"/>
                <a:gd name="T11" fmla="*/ 69 h 456"/>
                <a:gd name="T12" fmla="*/ 16 w 440"/>
                <a:gd name="T13" fmla="*/ 273 h 456"/>
                <a:gd name="T14" fmla="*/ 160 w 440"/>
                <a:gd name="T15" fmla="*/ 432 h 456"/>
                <a:gd name="T16" fmla="*/ 370 w 440"/>
                <a:gd name="T17" fmla="*/ 387 h 456"/>
                <a:gd name="T18" fmla="*/ 440 w 440"/>
                <a:gd name="T19" fmla="*/ 250 h 456"/>
                <a:gd name="T20" fmla="*/ 427 w 440"/>
                <a:gd name="T21" fmla="*/ 249 h 456"/>
                <a:gd name="T22" fmla="*/ 353 w 440"/>
                <a:gd name="T23" fmla="*/ 368 h 456"/>
                <a:gd name="T24" fmla="*/ 298 w 440"/>
                <a:gd name="T25" fmla="*/ 402 h 456"/>
                <a:gd name="T26" fmla="*/ 302 w 440"/>
                <a:gd name="T27" fmla="*/ 412 h 456"/>
                <a:gd name="T28" fmla="*/ 165 w 440"/>
                <a:gd name="T29" fmla="*/ 417 h 456"/>
                <a:gd name="T30" fmla="*/ 32 w 440"/>
                <a:gd name="T31" fmla="*/ 269 h 456"/>
                <a:gd name="T32" fmla="*/ 28 w 440"/>
                <a:gd name="T33" fmla="*/ 241 h 456"/>
                <a:gd name="T34" fmla="*/ 38 w 440"/>
                <a:gd name="T35" fmla="*/ 240 h 456"/>
                <a:gd name="T36" fmla="*/ 100 w 440"/>
                <a:gd name="T37" fmla="*/ 88 h 456"/>
                <a:gd name="T38" fmla="*/ 169 w 440"/>
                <a:gd name="T39" fmla="*/ 48 h 456"/>
                <a:gd name="T40" fmla="*/ 166 w 440"/>
                <a:gd name="T41" fmla="*/ 38 h 456"/>
                <a:gd name="T42" fmla="*/ 199 w 440"/>
                <a:gd name="T43" fmla="*/ 31 h 456"/>
                <a:gd name="T44" fmla="*/ 200 w 440"/>
                <a:gd name="T45" fmla="*/ 41 h 456"/>
                <a:gd name="T46" fmla="*/ 233 w 440"/>
                <a:gd name="T47" fmla="*/ 39 h 456"/>
                <a:gd name="T48" fmla="*/ 233 w 440"/>
                <a:gd name="T49" fmla="*/ 29 h 456"/>
                <a:gd name="T50" fmla="*/ 287 w 440"/>
                <a:gd name="T51" fmla="*/ 38 h 456"/>
                <a:gd name="T52" fmla="*/ 296 w 440"/>
                <a:gd name="T53" fmla="*/ 41 h 456"/>
                <a:gd name="T54" fmla="*/ 292 w 440"/>
                <a:gd name="T55" fmla="*/ 51 h 456"/>
                <a:gd name="T56" fmla="*/ 411 w 440"/>
                <a:gd name="T57" fmla="*/ 188 h 456"/>
                <a:gd name="T58" fmla="*/ 353 w 440"/>
                <a:gd name="T59" fmla="*/ 368 h 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40" h="456">
                  <a:moveTo>
                    <a:pt x="427" y="249"/>
                  </a:moveTo>
                  <a:cubicBezTo>
                    <a:pt x="429" y="228"/>
                    <a:pt x="428" y="207"/>
                    <a:pt x="424" y="186"/>
                  </a:cubicBezTo>
                  <a:cubicBezTo>
                    <a:pt x="414" y="140"/>
                    <a:pt x="388" y="99"/>
                    <a:pt x="353" y="71"/>
                  </a:cubicBezTo>
                  <a:cubicBezTo>
                    <a:pt x="361" y="61"/>
                    <a:pt x="361" y="61"/>
                    <a:pt x="361" y="61"/>
                  </a:cubicBezTo>
                  <a:cubicBezTo>
                    <a:pt x="341" y="44"/>
                    <a:pt x="318" y="32"/>
                    <a:pt x="292" y="24"/>
                  </a:cubicBezTo>
                  <a:cubicBezTo>
                    <a:pt x="219" y="0"/>
                    <a:pt x="139" y="17"/>
                    <a:pt x="82" y="69"/>
                  </a:cubicBezTo>
                  <a:cubicBezTo>
                    <a:pt x="25" y="120"/>
                    <a:pt x="0" y="198"/>
                    <a:pt x="16" y="273"/>
                  </a:cubicBezTo>
                  <a:cubicBezTo>
                    <a:pt x="32" y="348"/>
                    <a:pt x="87" y="408"/>
                    <a:pt x="160" y="432"/>
                  </a:cubicBezTo>
                  <a:cubicBezTo>
                    <a:pt x="233" y="456"/>
                    <a:pt x="313" y="439"/>
                    <a:pt x="370" y="387"/>
                  </a:cubicBezTo>
                  <a:cubicBezTo>
                    <a:pt x="410" y="351"/>
                    <a:pt x="434" y="302"/>
                    <a:pt x="440" y="250"/>
                  </a:cubicBezTo>
                  <a:lnTo>
                    <a:pt x="427" y="249"/>
                  </a:lnTo>
                  <a:close/>
                  <a:moveTo>
                    <a:pt x="353" y="368"/>
                  </a:moveTo>
                  <a:cubicBezTo>
                    <a:pt x="336" y="383"/>
                    <a:pt x="318" y="394"/>
                    <a:pt x="298" y="402"/>
                  </a:cubicBezTo>
                  <a:cubicBezTo>
                    <a:pt x="302" y="412"/>
                    <a:pt x="302" y="412"/>
                    <a:pt x="302" y="412"/>
                  </a:cubicBezTo>
                  <a:cubicBezTo>
                    <a:pt x="259" y="430"/>
                    <a:pt x="210" y="432"/>
                    <a:pt x="165" y="417"/>
                  </a:cubicBezTo>
                  <a:cubicBezTo>
                    <a:pt x="97" y="395"/>
                    <a:pt x="46" y="339"/>
                    <a:pt x="32" y="269"/>
                  </a:cubicBezTo>
                  <a:cubicBezTo>
                    <a:pt x="29" y="260"/>
                    <a:pt x="28" y="250"/>
                    <a:pt x="28" y="241"/>
                  </a:cubicBezTo>
                  <a:cubicBezTo>
                    <a:pt x="38" y="240"/>
                    <a:pt x="38" y="240"/>
                    <a:pt x="38" y="240"/>
                  </a:cubicBezTo>
                  <a:cubicBezTo>
                    <a:pt x="34" y="183"/>
                    <a:pt x="56" y="127"/>
                    <a:pt x="100" y="88"/>
                  </a:cubicBezTo>
                  <a:cubicBezTo>
                    <a:pt x="120" y="69"/>
                    <a:pt x="144" y="56"/>
                    <a:pt x="169" y="48"/>
                  </a:cubicBezTo>
                  <a:cubicBezTo>
                    <a:pt x="166" y="38"/>
                    <a:pt x="166" y="38"/>
                    <a:pt x="166" y="38"/>
                  </a:cubicBezTo>
                  <a:cubicBezTo>
                    <a:pt x="177" y="35"/>
                    <a:pt x="188" y="32"/>
                    <a:pt x="199" y="31"/>
                  </a:cubicBezTo>
                  <a:cubicBezTo>
                    <a:pt x="200" y="41"/>
                    <a:pt x="200" y="41"/>
                    <a:pt x="200" y="41"/>
                  </a:cubicBezTo>
                  <a:cubicBezTo>
                    <a:pt x="211" y="39"/>
                    <a:pt x="222" y="39"/>
                    <a:pt x="233" y="39"/>
                  </a:cubicBezTo>
                  <a:cubicBezTo>
                    <a:pt x="233" y="29"/>
                    <a:pt x="233" y="29"/>
                    <a:pt x="233" y="29"/>
                  </a:cubicBezTo>
                  <a:cubicBezTo>
                    <a:pt x="251" y="30"/>
                    <a:pt x="270" y="33"/>
                    <a:pt x="287" y="38"/>
                  </a:cubicBezTo>
                  <a:cubicBezTo>
                    <a:pt x="290" y="39"/>
                    <a:pt x="293" y="40"/>
                    <a:pt x="296" y="41"/>
                  </a:cubicBezTo>
                  <a:cubicBezTo>
                    <a:pt x="292" y="51"/>
                    <a:pt x="292" y="51"/>
                    <a:pt x="292" y="51"/>
                  </a:cubicBezTo>
                  <a:cubicBezTo>
                    <a:pt x="352" y="73"/>
                    <a:pt x="397" y="125"/>
                    <a:pt x="411" y="188"/>
                  </a:cubicBezTo>
                  <a:cubicBezTo>
                    <a:pt x="425" y="254"/>
                    <a:pt x="403" y="323"/>
                    <a:pt x="353" y="3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66" name="Freeform 63"/>
            <p:cNvSpPr>
              <a:spLocks noEditPoints="1"/>
            </p:cNvSpPr>
            <p:nvPr/>
          </p:nvSpPr>
          <p:spPr bwMode="auto">
            <a:xfrm>
              <a:off x="3983038" y="1357313"/>
              <a:ext cx="4078288" cy="4130675"/>
            </a:xfrm>
            <a:custGeom>
              <a:avLst/>
              <a:gdLst>
                <a:gd name="T0" fmla="*/ 1277 w 1277"/>
                <a:gd name="T1" fmla="*/ 643 h 1280"/>
                <a:gd name="T2" fmla="*/ 1101 w 1277"/>
                <a:gd name="T3" fmla="*/ 212 h 1280"/>
                <a:gd name="T4" fmla="*/ 1113 w 1277"/>
                <a:gd name="T5" fmla="*/ 200 h 1280"/>
                <a:gd name="T6" fmla="*/ 1146 w 1277"/>
                <a:gd name="T7" fmla="*/ 168 h 1280"/>
                <a:gd name="T8" fmla="*/ 1147 w 1277"/>
                <a:gd name="T9" fmla="*/ 148 h 1280"/>
                <a:gd name="T10" fmla="*/ 1099 w 1277"/>
                <a:gd name="T11" fmla="*/ 106 h 1280"/>
                <a:gd name="T12" fmla="*/ 1086 w 1277"/>
                <a:gd name="T13" fmla="*/ 104 h 1280"/>
                <a:gd name="T14" fmla="*/ 1040 w 1277"/>
                <a:gd name="T15" fmla="*/ 123 h 1280"/>
                <a:gd name="T16" fmla="*/ 665 w 1277"/>
                <a:gd name="T17" fmla="*/ 0 h 1280"/>
                <a:gd name="T18" fmla="*/ 664 w 1277"/>
                <a:gd name="T19" fmla="*/ 28 h 1280"/>
                <a:gd name="T20" fmla="*/ 662 w 1277"/>
                <a:gd name="T21" fmla="*/ 28 h 1280"/>
                <a:gd name="T22" fmla="*/ 285 w 1277"/>
                <a:gd name="T23" fmla="*/ 156 h 1280"/>
                <a:gd name="T24" fmla="*/ 268 w 1277"/>
                <a:gd name="T25" fmla="*/ 134 h 1280"/>
                <a:gd name="T26" fmla="*/ 104 w 1277"/>
                <a:gd name="T27" fmla="*/ 323 h 1280"/>
                <a:gd name="T28" fmla="*/ 112 w 1277"/>
                <a:gd name="T29" fmla="*/ 365 h 1280"/>
                <a:gd name="T30" fmla="*/ 46 w 1277"/>
                <a:gd name="T31" fmla="*/ 643 h 1280"/>
                <a:gd name="T32" fmla="*/ 65 w 1277"/>
                <a:gd name="T33" fmla="*/ 792 h 1280"/>
                <a:gd name="T34" fmla="*/ 0 w 1277"/>
                <a:gd name="T35" fmla="*/ 799 h 1280"/>
                <a:gd name="T36" fmla="*/ 37 w 1277"/>
                <a:gd name="T37" fmla="*/ 911 h 1280"/>
                <a:gd name="T38" fmla="*/ 78 w 1277"/>
                <a:gd name="T39" fmla="*/ 914 h 1280"/>
                <a:gd name="T40" fmla="*/ 368 w 1277"/>
                <a:gd name="T41" fmla="*/ 1215 h 1280"/>
                <a:gd name="T42" fmla="*/ 381 w 1277"/>
                <a:gd name="T43" fmla="*/ 1190 h 1280"/>
                <a:gd name="T44" fmla="*/ 662 w 1277"/>
                <a:gd name="T45" fmla="*/ 1258 h 1280"/>
                <a:gd name="T46" fmla="*/ 744 w 1277"/>
                <a:gd name="T47" fmla="*/ 1253 h 1280"/>
                <a:gd name="T48" fmla="*/ 746 w 1277"/>
                <a:gd name="T49" fmla="*/ 1270 h 1280"/>
                <a:gd name="T50" fmla="*/ 758 w 1277"/>
                <a:gd name="T51" fmla="*/ 1279 h 1280"/>
                <a:gd name="T52" fmla="*/ 1021 w 1277"/>
                <a:gd name="T53" fmla="*/ 1176 h 1280"/>
                <a:gd name="T54" fmla="*/ 1042 w 1277"/>
                <a:gd name="T55" fmla="*/ 1161 h 1280"/>
                <a:gd name="T56" fmla="*/ 1033 w 1277"/>
                <a:gd name="T57" fmla="*/ 1134 h 1280"/>
                <a:gd name="T58" fmla="*/ 1277 w 1277"/>
                <a:gd name="T59" fmla="*/ 643 h 1280"/>
                <a:gd name="T60" fmla="*/ 662 w 1277"/>
                <a:gd name="T61" fmla="*/ 1241 h 1280"/>
                <a:gd name="T62" fmla="*/ 64 w 1277"/>
                <a:gd name="T63" fmla="*/ 643 h 1280"/>
                <a:gd name="T64" fmla="*/ 662 w 1277"/>
                <a:gd name="T65" fmla="*/ 45 h 1280"/>
                <a:gd name="T66" fmla="*/ 1259 w 1277"/>
                <a:gd name="T67" fmla="*/ 643 h 1280"/>
                <a:gd name="T68" fmla="*/ 662 w 1277"/>
                <a:gd name="T69" fmla="*/ 1241 h 1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77" h="1280">
                  <a:moveTo>
                    <a:pt x="1277" y="643"/>
                  </a:moveTo>
                  <a:cubicBezTo>
                    <a:pt x="1277" y="475"/>
                    <a:pt x="1210" y="323"/>
                    <a:pt x="1101" y="212"/>
                  </a:cubicBezTo>
                  <a:cubicBezTo>
                    <a:pt x="1113" y="200"/>
                    <a:pt x="1113" y="200"/>
                    <a:pt x="1113" y="200"/>
                  </a:cubicBezTo>
                  <a:cubicBezTo>
                    <a:pt x="1146" y="168"/>
                    <a:pt x="1146" y="168"/>
                    <a:pt x="1146" y="168"/>
                  </a:cubicBezTo>
                  <a:cubicBezTo>
                    <a:pt x="1152" y="163"/>
                    <a:pt x="1152" y="154"/>
                    <a:pt x="1147" y="148"/>
                  </a:cubicBezTo>
                  <a:cubicBezTo>
                    <a:pt x="1129" y="130"/>
                    <a:pt x="1121" y="122"/>
                    <a:pt x="1099" y="106"/>
                  </a:cubicBezTo>
                  <a:cubicBezTo>
                    <a:pt x="1095" y="103"/>
                    <a:pt x="1090" y="102"/>
                    <a:pt x="1086" y="104"/>
                  </a:cubicBezTo>
                  <a:cubicBezTo>
                    <a:pt x="1040" y="123"/>
                    <a:pt x="1040" y="123"/>
                    <a:pt x="1040" y="123"/>
                  </a:cubicBezTo>
                  <a:cubicBezTo>
                    <a:pt x="934" y="46"/>
                    <a:pt x="805" y="0"/>
                    <a:pt x="665" y="0"/>
                  </a:cubicBezTo>
                  <a:cubicBezTo>
                    <a:pt x="664" y="28"/>
                    <a:pt x="664" y="28"/>
                    <a:pt x="664" y="28"/>
                  </a:cubicBezTo>
                  <a:cubicBezTo>
                    <a:pt x="664" y="28"/>
                    <a:pt x="663" y="28"/>
                    <a:pt x="662" y="28"/>
                  </a:cubicBezTo>
                  <a:cubicBezTo>
                    <a:pt x="520" y="28"/>
                    <a:pt x="389" y="75"/>
                    <a:pt x="285" y="156"/>
                  </a:cubicBezTo>
                  <a:cubicBezTo>
                    <a:pt x="268" y="134"/>
                    <a:pt x="268" y="134"/>
                    <a:pt x="268" y="134"/>
                  </a:cubicBezTo>
                  <a:cubicBezTo>
                    <a:pt x="203" y="184"/>
                    <a:pt x="147" y="248"/>
                    <a:pt x="104" y="323"/>
                  </a:cubicBezTo>
                  <a:cubicBezTo>
                    <a:pt x="99" y="331"/>
                    <a:pt x="107" y="352"/>
                    <a:pt x="112" y="365"/>
                  </a:cubicBezTo>
                  <a:cubicBezTo>
                    <a:pt x="70" y="448"/>
                    <a:pt x="46" y="543"/>
                    <a:pt x="46" y="643"/>
                  </a:cubicBezTo>
                  <a:cubicBezTo>
                    <a:pt x="46" y="694"/>
                    <a:pt x="53" y="744"/>
                    <a:pt x="65" y="792"/>
                  </a:cubicBezTo>
                  <a:cubicBezTo>
                    <a:pt x="0" y="799"/>
                    <a:pt x="0" y="799"/>
                    <a:pt x="0" y="799"/>
                  </a:cubicBezTo>
                  <a:cubicBezTo>
                    <a:pt x="9" y="834"/>
                    <a:pt x="23" y="878"/>
                    <a:pt x="37" y="911"/>
                  </a:cubicBezTo>
                  <a:cubicBezTo>
                    <a:pt x="39" y="916"/>
                    <a:pt x="59" y="916"/>
                    <a:pt x="78" y="914"/>
                  </a:cubicBezTo>
                  <a:cubicBezTo>
                    <a:pt x="137" y="1039"/>
                    <a:pt x="236" y="1147"/>
                    <a:pt x="368" y="1215"/>
                  </a:cubicBezTo>
                  <a:cubicBezTo>
                    <a:pt x="381" y="1190"/>
                    <a:pt x="381" y="1190"/>
                    <a:pt x="381" y="1190"/>
                  </a:cubicBezTo>
                  <a:cubicBezTo>
                    <a:pt x="465" y="1234"/>
                    <a:pt x="560" y="1258"/>
                    <a:pt x="662" y="1258"/>
                  </a:cubicBezTo>
                  <a:cubicBezTo>
                    <a:pt x="689" y="1258"/>
                    <a:pt x="717" y="1256"/>
                    <a:pt x="744" y="1253"/>
                  </a:cubicBezTo>
                  <a:cubicBezTo>
                    <a:pt x="746" y="1270"/>
                    <a:pt x="746" y="1270"/>
                    <a:pt x="746" y="1270"/>
                  </a:cubicBezTo>
                  <a:cubicBezTo>
                    <a:pt x="747" y="1276"/>
                    <a:pt x="752" y="1280"/>
                    <a:pt x="758" y="1279"/>
                  </a:cubicBezTo>
                  <a:cubicBezTo>
                    <a:pt x="849" y="1265"/>
                    <a:pt x="939" y="1231"/>
                    <a:pt x="1021" y="1176"/>
                  </a:cubicBezTo>
                  <a:cubicBezTo>
                    <a:pt x="1031" y="1169"/>
                    <a:pt x="1032" y="1169"/>
                    <a:pt x="1042" y="1161"/>
                  </a:cubicBezTo>
                  <a:cubicBezTo>
                    <a:pt x="1033" y="1134"/>
                    <a:pt x="1033" y="1134"/>
                    <a:pt x="1033" y="1134"/>
                  </a:cubicBezTo>
                  <a:cubicBezTo>
                    <a:pt x="1181" y="1021"/>
                    <a:pt x="1277" y="843"/>
                    <a:pt x="1277" y="643"/>
                  </a:cubicBezTo>
                  <a:close/>
                  <a:moveTo>
                    <a:pt x="662" y="1241"/>
                  </a:moveTo>
                  <a:cubicBezTo>
                    <a:pt x="331" y="1241"/>
                    <a:pt x="64" y="973"/>
                    <a:pt x="64" y="643"/>
                  </a:cubicBezTo>
                  <a:cubicBezTo>
                    <a:pt x="64" y="313"/>
                    <a:pt x="331" y="45"/>
                    <a:pt x="662" y="45"/>
                  </a:cubicBezTo>
                  <a:cubicBezTo>
                    <a:pt x="992" y="45"/>
                    <a:pt x="1259" y="313"/>
                    <a:pt x="1259" y="643"/>
                  </a:cubicBezTo>
                  <a:cubicBezTo>
                    <a:pt x="1259" y="973"/>
                    <a:pt x="992" y="1241"/>
                    <a:pt x="662" y="12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grpSp>
      <p:grpSp>
        <p:nvGrpSpPr>
          <p:cNvPr id="75" name="组合 74"/>
          <p:cNvGrpSpPr/>
          <p:nvPr/>
        </p:nvGrpSpPr>
        <p:grpSpPr>
          <a:xfrm>
            <a:off x="106992" y="5910652"/>
            <a:ext cx="1547284" cy="303301"/>
            <a:chOff x="79805" y="5731894"/>
            <a:chExt cx="1547284" cy="303301"/>
          </a:xfrm>
          <a:solidFill>
            <a:srgbClr val="00B4EB">
              <a:alpha val="40000"/>
            </a:srgbClr>
          </a:solidFill>
        </p:grpSpPr>
        <p:sp>
          <p:nvSpPr>
            <p:cNvPr id="76" name="平行四边形 75"/>
            <p:cNvSpPr/>
            <p:nvPr/>
          </p:nvSpPr>
          <p:spPr>
            <a:xfrm rot="10800000" flipH="1">
              <a:off x="79805" y="5733270"/>
              <a:ext cx="590908" cy="301925"/>
            </a:xfrm>
            <a:prstGeom prst="parallelogram">
              <a:avLst>
                <a:gd name="adj" fmla="val 8785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7" name="平行四边形 76"/>
            <p:cNvSpPr/>
            <p:nvPr/>
          </p:nvSpPr>
          <p:spPr>
            <a:xfrm rot="10800000" flipH="1">
              <a:off x="564693" y="5731894"/>
              <a:ext cx="590908" cy="301925"/>
            </a:xfrm>
            <a:prstGeom prst="parallelogram">
              <a:avLst>
                <a:gd name="adj" fmla="val 8785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8" name="平行四边形 77"/>
            <p:cNvSpPr/>
            <p:nvPr/>
          </p:nvSpPr>
          <p:spPr>
            <a:xfrm rot="10800000" flipH="1">
              <a:off x="1036181" y="5733270"/>
              <a:ext cx="590908" cy="301925"/>
            </a:xfrm>
            <a:prstGeom prst="parallelogram">
              <a:avLst>
                <a:gd name="adj" fmla="val 8785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79" name="组合 78"/>
          <p:cNvGrpSpPr/>
          <p:nvPr/>
        </p:nvGrpSpPr>
        <p:grpSpPr>
          <a:xfrm>
            <a:off x="108937" y="6383107"/>
            <a:ext cx="3667020" cy="118667"/>
            <a:chOff x="144854" y="6541267"/>
            <a:chExt cx="3667020" cy="118667"/>
          </a:xfrm>
        </p:grpSpPr>
        <p:cxnSp>
          <p:nvCxnSpPr>
            <p:cNvPr id="80" name="直接连接符 79"/>
            <p:cNvCxnSpPr/>
            <p:nvPr/>
          </p:nvCxnSpPr>
          <p:spPr>
            <a:xfrm>
              <a:off x="144854" y="6541267"/>
              <a:ext cx="3667020" cy="0"/>
            </a:xfrm>
            <a:prstGeom prst="line">
              <a:avLst/>
            </a:prstGeom>
            <a:ln>
              <a:solidFill>
                <a:schemeClr val="accent1">
                  <a:alpha val="40000"/>
                </a:schemeClr>
              </a:solidFill>
            </a:ln>
          </p:spPr>
          <p:style>
            <a:lnRef idx="1">
              <a:schemeClr val="accent1"/>
            </a:lnRef>
            <a:fillRef idx="0">
              <a:schemeClr val="accent1"/>
            </a:fillRef>
            <a:effectRef idx="0">
              <a:schemeClr val="accent1"/>
            </a:effectRef>
            <a:fontRef idx="minor">
              <a:schemeClr val="tx1"/>
            </a:fontRef>
          </p:style>
        </p:cxnSp>
        <p:cxnSp>
          <p:nvCxnSpPr>
            <p:cNvPr id="81" name="直接连接符 80"/>
            <p:cNvCxnSpPr/>
            <p:nvPr/>
          </p:nvCxnSpPr>
          <p:spPr>
            <a:xfrm>
              <a:off x="144854" y="6659934"/>
              <a:ext cx="3667020" cy="0"/>
            </a:xfrm>
            <a:prstGeom prst="line">
              <a:avLst/>
            </a:prstGeom>
            <a:ln>
              <a:solidFill>
                <a:schemeClr val="accent1">
                  <a:alpha val="40000"/>
                </a:schemeClr>
              </a:solidFill>
            </a:ln>
          </p:spPr>
          <p:style>
            <a:lnRef idx="1">
              <a:schemeClr val="accent1"/>
            </a:lnRef>
            <a:fillRef idx="0">
              <a:schemeClr val="accent1"/>
            </a:fillRef>
            <a:effectRef idx="0">
              <a:schemeClr val="accent1"/>
            </a:effectRef>
            <a:fontRef idx="minor">
              <a:schemeClr val="tx1"/>
            </a:fontRef>
          </p:style>
        </p:cxnSp>
      </p:grpSp>
      <p:grpSp>
        <p:nvGrpSpPr>
          <p:cNvPr id="2" name="组合 1"/>
          <p:cNvGrpSpPr/>
          <p:nvPr/>
        </p:nvGrpSpPr>
        <p:grpSpPr>
          <a:xfrm>
            <a:off x="11665262" y="1352550"/>
            <a:ext cx="293835" cy="4330700"/>
            <a:chOff x="11665262" y="1352550"/>
            <a:chExt cx="293835" cy="4330700"/>
          </a:xfrm>
        </p:grpSpPr>
        <p:cxnSp>
          <p:nvCxnSpPr>
            <p:cNvPr id="114" name="直接连接符 113"/>
            <p:cNvCxnSpPr/>
            <p:nvPr/>
          </p:nvCxnSpPr>
          <p:spPr>
            <a:xfrm>
              <a:off x="11812180" y="1352550"/>
              <a:ext cx="0" cy="4330700"/>
            </a:xfrm>
            <a:prstGeom prst="line">
              <a:avLst/>
            </a:prstGeom>
            <a:ln>
              <a:solidFill>
                <a:schemeClr val="accent1">
                  <a:alpha val="40000"/>
                </a:schemeClr>
              </a:solidFill>
            </a:ln>
          </p:spPr>
          <p:style>
            <a:lnRef idx="1">
              <a:schemeClr val="accent1"/>
            </a:lnRef>
            <a:fillRef idx="0">
              <a:schemeClr val="accent1"/>
            </a:fillRef>
            <a:effectRef idx="0">
              <a:schemeClr val="accent1"/>
            </a:effectRef>
            <a:fontRef idx="minor">
              <a:schemeClr val="tx1"/>
            </a:fontRef>
          </p:style>
        </p:cxnSp>
        <p:sp>
          <p:nvSpPr>
            <p:cNvPr id="115" name="椭圆 114"/>
            <p:cNvSpPr/>
            <p:nvPr/>
          </p:nvSpPr>
          <p:spPr>
            <a:xfrm>
              <a:off x="11694179" y="5299707"/>
              <a:ext cx="237628" cy="237628"/>
            </a:xfrm>
            <a:prstGeom prst="ellipse">
              <a:avLst/>
            </a:prstGeom>
            <a:solidFill>
              <a:srgbClr val="00CC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6" name="椭圆 115"/>
            <p:cNvSpPr/>
            <p:nvPr/>
          </p:nvSpPr>
          <p:spPr>
            <a:xfrm>
              <a:off x="11698071" y="4342093"/>
              <a:ext cx="132831" cy="132831"/>
            </a:xfrm>
            <a:prstGeom prst="ellipse">
              <a:avLst/>
            </a:prstGeom>
            <a:solidFill>
              <a:srgbClr val="00CC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7" name="椭圆 116"/>
            <p:cNvSpPr/>
            <p:nvPr/>
          </p:nvSpPr>
          <p:spPr>
            <a:xfrm>
              <a:off x="11665262" y="1680802"/>
              <a:ext cx="293835" cy="293835"/>
            </a:xfrm>
            <a:prstGeom prst="ellipse">
              <a:avLst/>
            </a:prstGeom>
            <a:solidFill>
              <a:srgbClr val="00CC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8" name="椭圆 117"/>
            <p:cNvSpPr/>
            <p:nvPr/>
          </p:nvSpPr>
          <p:spPr>
            <a:xfrm>
              <a:off x="11697037" y="2421148"/>
              <a:ext cx="80150" cy="80150"/>
            </a:xfrm>
            <a:prstGeom prst="ellipse">
              <a:avLst/>
            </a:prstGeom>
            <a:solidFill>
              <a:srgbClr val="00CC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9" name="椭圆 118"/>
            <p:cNvSpPr/>
            <p:nvPr/>
          </p:nvSpPr>
          <p:spPr>
            <a:xfrm>
              <a:off x="11849437" y="2573548"/>
              <a:ext cx="80150" cy="80150"/>
            </a:xfrm>
            <a:prstGeom prst="ellipse">
              <a:avLst/>
            </a:prstGeom>
            <a:solidFill>
              <a:srgbClr val="00CC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20" name="椭圆 119"/>
            <p:cNvSpPr/>
            <p:nvPr/>
          </p:nvSpPr>
          <p:spPr>
            <a:xfrm>
              <a:off x="11747621" y="3384479"/>
              <a:ext cx="132831" cy="132831"/>
            </a:xfrm>
            <a:prstGeom prst="ellipse">
              <a:avLst/>
            </a:prstGeom>
            <a:solidFill>
              <a:srgbClr val="00CC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121" name="组合 120"/>
          <p:cNvGrpSpPr/>
          <p:nvPr/>
        </p:nvGrpSpPr>
        <p:grpSpPr>
          <a:xfrm>
            <a:off x="224324" y="1255748"/>
            <a:ext cx="293835" cy="4330700"/>
            <a:chOff x="11665262" y="1352550"/>
            <a:chExt cx="293835" cy="4330700"/>
          </a:xfrm>
        </p:grpSpPr>
        <p:cxnSp>
          <p:nvCxnSpPr>
            <p:cNvPr id="122" name="直接连接符 121"/>
            <p:cNvCxnSpPr/>
            <p:nvPr/>
          </p:nvCxnSpPr>
          <p:spPr>
            <a:xfrm>
              <a:off x="11812180" y="1352550"/>
              <a:ext cx="0" cy="4330700"/>
            </a:xfrm>
            <a:prstGeom prst="line">
              <a:avLst/>
            </a:prstGeom>
            <a:ln>
              <a:solidFill>
                <a:schemeClr val="accent1">
                  <a:alpha val="40000"/>
                </a:schemeClr>
              </a:solidFill>
            </a:ln>
          </p:spPr>
          <p:style>
            <a:lnRef idx="1">
              <a:schemeClr val="accent1"/>
            </a:lnRef>
            <a:fillRef idx="0">
              <a:schemeClr val="accent1"/>
            </a:fillRef>
            <a:effectRef idx="0">
              <a:schemeClr val="accent1"/>
            </a:effectRef>
            <a:fontRef idx="minor">
              <a:schemeClr val="tx1"/>
            </a:fontRef>
          </p:style>
        </p:cxnSp>
        <p:sp>
          <p:nvSpPr>
            <p:cNvPr id="123" name="椭圆 122"/>
            <p:cNvSpPr/>
            <p:nvPr/>
          </p:nvSpPr>
          <p:spPr>
            <a:xfrm>
              <a:off x="11694179" y="5299707"/>
              <a:ext cx="237628" cy="237628"/>
            </a:xfrm>
            <a:prstGeom prst="ellipse">
              <a:avLst/>
            </a:prstGeom>
            <a:solidFill>
              <a:srgbClr val="00CC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24" name="椭圆 123"/>
            <p:cNvSpPr/>
            <p:nvPr/>
          </p:nvSpPr>
          <p:spPr>
            <a:xfrm>
              <a:off x="11698071" y="4342093"/>
              <a:ext cx="132831" cy="132831"/>
            </a:xfrm>
            <a:prstGeom prst="ellipse">
              <a:avLst/>
            </a:prstGeom>
            <a:solidFill>
              <a:srgbClr val="00CC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25" name="椭圆 124"/>
            <p:cNvSpPr/>
            <p:nvPr/>
          </p:nvSpPr>
          <p:spPr>
            <a:xfrm>
              <a:off x="11665262" y="1680802"/>
              <a:ext cx="293835" cy="293835"/>
            </a:xfrm>
            <a:prstGeom prst="ellipse">
              <a:avLst/>
            </a:prstGeom>
            <a:solidFill>
              <a:srgbClr val="00CC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26" name="椭圆 125"/>
            <p:cNvSpPr/>
            <p:nvPr/>
          </p:nvSpPr>
          <p:spPr>
            <a:xfrm>
              <a:off x="11697037" y="2421148"/>
              <a:ext cx="80150" cy="80150"/>
            </a:xfrm>
            <a:prstGeom prst="ellipse">
              <a:avLst/>
            </a:prstGeom>
            <a:solidFill>
              <a:srgbClr val="00CC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27" name="椭圆 126"/>
            <p:cNvSpPr/>
            <p:nvPr/>
          </p:nvSpPr>
          <p:spPr>
            <a:xfrm>
              <a:off x="11849437" y="2573548"/>
              <a:ext cx="80150" cy="80150"/>
            </a:xfrm>
            <a:prstGeom prst="ellipse">
              <a:avLst/>
            </a:prstGeom>
            <a:solidFill>
              <a:srgbClr val="00CC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28" name="椭圆 127"/>
            <p:cNvSpPr/>
            <p:nvPr/>
          </p:nvSpPr>
          <p:spPr>
            <a:xfrm>
              <a:off x="11747621" y="3384479"/>
              <a:ext cx="132831" cy="132831"/>
            </a:xfrm>
            <a:prstGeom prst="ellipse">
              <a:avLst/>
            </a:prstGeom>
            <a:solidFill>
              <a:srgbClr val="00CC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129" name="组合 128"/>
          <p:cNvGrpSpPr/>
          <p:nvPr/>
        </p:nvGrpSpPr>
        <p:grpSpPr>
          <a:xfrm>
            <a:off x="10778399" y="6033820"/>
            <a:ext cx="1111148" cy="799036"/>
            <a:chOff x="6625889" y="4936390"/>
            <a:chExt cx="1955323" cy="1406090"/>
          </a:xfrm>
        </p:grpSpPr>
        <p:grpSp>
          <p:nvGrpSpPr>
            <p:cNvPr id="130" name="组合 129"/>
            <p:cNvGrpSpPr/>
            <p:nvPr/>
          </p:nvGrpSpPr>
          <p:grpSpPr>
            <a:xfrm rot="17870839">
              <a:off x="7267032" y="5028299"/>
              <a:ext cx="1166986" cy="1461375"/>
              <a:chOff x="4753812" y="4644560"/>
              <a:chExt cx="1684346" cy="2109246"/>
            </a:xfrm>
          </p:grpSpPr>
          <p:grpSp>
            <p:nvGrpSpPr>
              <p:cNvPr id="132" name="组合 131"/>
              <p:cNvGrpSpPr/>
              <p:nvPr/>
            </p:nvGrpSpPr>
            <p:grpSpPr>
              <a:xfrm rot="21002170">
                <a:off x="4753812" y="4644560"/>
                <a:ext cx="1221345" cy="1373597"/>
                <a:chOff x="4639167" y="2004440"/>
                <a:chExt cx="4279322" cy="4812781"/>
              </a:xfrm>
            </p:grpSpPr>
            <p:sp>
              <p:nvSpPr>
                <p:cNvPr id="135" name="六边形 134"/>
                <p:cNvSpPr/>
                <p:nvPr/>
              </p:nvSpPr>
              <p:spPr>
                <a:xfrm rot="18414853">
                  <a:off x="4463395" y="3114179"/>
                  <a:ext cx="2548691" cy="2197147"/>
                </a:xfrm>
                <a:prstGeom prst="hexagon">
                  <a:avLst/>
                </a:prstGeom>
                <a:solidFill>
                  <a:srgbClr val="00CCFF">
                    <a:alpha val="40000"/>
                  </a:srgbClr>
                </a:solidFill>
                <a:ln>
                  <a:solidFill>
                    <a:srgbClr val="00CCFF">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36" name="六边形 135"/>
                <p:cNvSpPr/>
                <p:nvPr/>
              </p:nvSpPr>
              <p:spPr>
                <a:xfrm rot="18414853">
                  <a:off x="6545570" y="2180213"/>
                  <a:ext cx="2548691" cy="2197146"/>
                </a:xfrm>
                <a:prstGeom prst="hexagon">
                  <a:avLst/>
                </a:prstGeom>
                <a:solidFill>
                  <a:srgbClr val="00CCFF">
                    <a:alpha val="60000"/>
                  </a:srgbClr>
                </a:solidFill>
                <a:ln>
                  <a:solidFill>
                    <a:srgbClr val="00CCFF">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137" name="六边形 136"/>
                <p:cNvSpPr/>
                <p:nvPr/>
              </p:nvSpPr>
              <p:spPr>
                <a:xfrm rot="18414853">
                  <a:off x="6211902" y="4444302"/>
                  <a:ext cx="2548691" cy="2197147"/>
                </a:xfrm>
                <a:prstGeom prst="hexagon">
                  <a:avLst/>
                </a:prstGeom>
                <a:solidFill>
                  <a:srgbClr val="00CCFF">
                    <a:alpha val="40000"/>
                  </a:srgbClr>
                </a:solidFill>
                <a:ln>
                  <a:solidFill>
                    <a:srgbClr val="00CCFF">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133" name="六边形 132"/>
              <p:cNvSpPr/>
              <p:nvPr/>
            </p:nvSpPr>
            <p:spPr>
              <a:xfrm>
                <a:off x="5312636" y="5943864"/>
                <a:ext cx="629705" cy="542849"/>
              </a:xfrm>
              <a:prstGeom prst="hexagon">
                <a:avLst/>
              </a:prstGeom>
              <a:solidFill>
                <a:srgbClr val="00CCFF">
                  <a:alpha val="50000"/>
                </a:srgbClr>
              </a:solidFill>
              <a:ln>
                <a:solidFill>
                  <a:srgbClr val="00CCFF">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134" name="六边形 133"/>
              <p:cNvSpPr/>
              <p:nvPr/>
            </p:nvSpPr>
            <p:spPr>
              <a:xfrm>
                <a:off x="5808453" y="6210957"/>
                <a:ext cx="629705" cy="542849"/>
              </a:xfrm>
              <a:prstGeom prst="hexagon">
                <a:avLst/>
              </a:prstGeom>
              <a:solidFill>
                <a:srgbClr val="00CCFF">
                  <a:alpha val="10000"/>
                </a:srgbClr>
              </a:solidFill>
              <a:ln>
                <a:solidFill>
                  <a:srgbClr val="00CCFF">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sp>
          <p:nvSpPr>
            <p:cNvPr id="131" name="六边形 130"/>
            <p:cNvSpPr/>
            <p:nvPr/>
          </p:nvSpPr>
          <p:spPr>
            <a:xfrm>
              <a:off x="6625889" y="4936390"/>
              <a:ext cx="659731" cy="568733"/>
            </a:xfrm>
            <a:prstGeom prst="hexagon">
              <a:avLst>
                <a:gd name="adj" fmla="val 25508"/>
                <a:gd name="vf" fmla="val 115470"/>
              </a:avLst>
            </a:prstGeom>
            <a:noFill/>
            <a:ln>
              <a:solidFill>
                <a:srgbClr val="00CCFF">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138" name="组合 137"/>
          <p:cNvGrpSpPr/>
          <p:nvPr/>
        </p:nvGrpSpPr>
        <p:grpSpPr>
          <a:xfrm rot="16200000" flipV="1">
            <a:off x="9360573" y="4465527"/>
            <a:ext cx="717333" cy="3856608"/>
            <a:chOff x="5691188" y="-3629025"/>
            <a:chExt cx="1685925" cy="8843963"/>
          </a:xfrm>
          <a:solidFill>
            <a:srgbClr val="00CCFF">
              <a:alpha val="20000"/>
            </a:srgbClr>
          </a:solidFill>
        </p:grpSpPr>
        <p:sp>
          <p:nvSpPr>
            <p:cNvPr id="139" name="Freeform 27"/>
            <p:cNvSpPr/>
            <p:nvPr/>
          </p:nvSpPr>
          <p:spPr bwMode="auto">
            <a:xfrm>
              <a:off x="6064250" y="-193675"/>
              <a:ext cx="147638" cy="171450"/>
            </a:xfrm>
            <a:custGeom>
              <a:avLst/>
              <a:gdLst>
                <a:gd name="T0" fmla="*/ 0 w 93"/>
                <a:gd name="T1" fmla="*/ 0 h 108"/>
                <a:gd name="T2" fmla="*/ 0 w 93"/>
                <a:gd name="T3" fmla="*/ 36 h 108"/>
                <a:gd name="T4" fmla="*/ 72 w 93"/>
                <a:gd name="T5" fmla="*/ 108 h 108"/>
                <a:gd name="T6" fmla="*/ 72 w 93"/>
                <a:gd name="T7" fmla="*/ 93 h 108"/>
                <a:gd name="T8" fmla="*/ 93 w 93"/>
                <a:gd name="T9" fmla="*/ 93 h 108"/>
                <a:gd name="T10" fmla="*/ 22 w 93"/>
                <a:gd name="T11" fmla="*/ 22 h 108"/>
                <a:gd name="T12" fmla="*/ 22 w 93"/>
                <a:gd name="T13" fmla="*/ 36 h 108"/>
                <a:gd name="T14" fmla="*/ 0 w 93"/>
                <a:gd name="T15" fmla="*/ 36 h 108"/>
                <a:gd name="T16" fmla="*/ 0 w 93"/>
                <a:gd name="T17" fmla="*/ 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108">
                  <a:moveTo>
                    <a:pt x="0" y="0"/>
                  </a:moveTo>
                  <a:lnTo>
                    <a:pt x="0" y="36"/>
                  </a:lnTo>
                  <a:lnTo>
                    <a:pt x="72" y="108"/>
                  </a:lnTo>
                  <a:lnTo>
                    <a:pt x="72" y="93"/>
                  </a:lnTo>
                  <a:lnTo>
                    <a:pt x="93" y="93"/>
                  </a:lnTo>
                  <a:lnTo>
                    <a:pt x="22" y="22"/>
                  </a:lnTo>
                  <a:lnTo>
                    <a:pt x="22" y="36"/>
                  </a:lnTo>
                  <a:lnTo>
                    <a:pt x="0" y="36"/>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40" name="Freeform 28"/>
            <p:cNvSpPr/>
            <p:nvPr/>
          </p:nvSpPr>
          <p:spPr bwMode="auto">
            <a:xfrm>
              <a:off x="6064250" y="-193675"/>
              <a:ext cx="147638" cy="171450"/>
            </a:xfrm>
            <a:custGeom>
              <a:avLst/>
              <a:gdLst>
                <a:gd name="T0" fmla="*/ 0 w 93"/>
                <a:gd name="T1" fmla="*/ 0 h 108"/>
                <a:gd name="T2" fmla="*/ 0 w 93"/>
                <a:gd name="T3" fmla="*/ 36 h 108"/>
                <a:gd name="T4" fmla="*/ 72 w 93"/>
                <a:gd name="T5" fmla="*/ 108 h 108"/>
                <a:gd name="T6" fmla="*/ 72 w 93"/>
                <a:gd name="T7" fmla="*/ 93 h 108"/>
                <a:gd name="T8" fmla="*/ 93 w 93"/>
                <a:gd name="T9" fmla="*/ 93 h 108"/>
                <a:gd name="T10" fmla="*/ 22 w 93"/>
                <a:gd name="T11" fmla="*/ 22 h 108"/>
                <a:gd name="T12" fmla="*/ 22 w 93"/>
                <a:gd name="T13" fmla="*/ 36 h 108"/>
                <a:gd name="T14" fmla="*/ 0 w 93"/>
                <a:gd name="T15" fmla="*/ 36 h 108"/>
                <a:gd name="T16" fmla="*/ 0 w 93"/>
                <a:gd name="T17" fmla="*/ 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108">
                  <a:moveTo>
                    <a:pt x="0" y="0"/>
                  </a:moveTo>
                  <a:lnTo>
                    <a:pt x="0" y="36"/>
                  </a:lnTo>
                  <a:lnTo>
                    <a:pt x="72" y="108"/>
                  </a:lnTo>
                  <a:lnTo>
                    <a:pt x="72" y="93"/>
                  </a:lnTo>
                  <a:lnTo>
                    <a:pt x="93" y="93"/>
                  </a:lnTo>
                  <a:lnTo>
                    <a:pt x="22" y="22"/>
                  </a:lnTo>
                  <a:lnTo>
                    <a:pt x="22" y="36"/>
                  </a:lnTo>
                  <a:lnTo>
                    <a:pt x="0" y="36"/>
                  </a:lnTo>
                  <a:lnTo>
                    <a:pt x="0"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41" name="Freeform 29"/>
            <p:cNvSpPr/>
            <p:nvPr/>
          </p:nvSpPr>
          <p:spPr bwMode="auto">
            <a:xfrm>
              <a:off x="5778500" y="238125"/>
              <a:ext cx="165100" cy="127000"/>
            </a:xfrm>
            <a:custGeom>
              <a:avLst/>
              <a:gdLst>
                <a:gd name="T0" fmla="*/ 83 w 104"/>
                <a:gd name="T1" fmla="*/ 0 h 80"/>
                <a:gd name="T2" fmla="*/ 0 w 104"/>
                <a:gd name="T3" fmla="*/ 65 h 80"/>
                <a:gd name="T4" fmla="*/ 21 w 104"/>
                <a:gd name="T5" fmla="*/ 65 h 80"/>
                <a:gd name="T6" fmla="*/ 21 w 104"/>
                <a:gd name="T7" fmla="*/ 80 h 80"/>
                <a:gd name="T8" fmla="*/ 104 w 104"/>
                <a:gd name="T9" fmla="*/ 17 h 80"/>
                <a:gd name="T10" fmla="*/ 83 w 104"/>
                <a:gd name="T11" fmla="*/ 17 h 80"/>
                <a:gd name="T12" fmla="*/ 83 w 104"/>
                <a:gd name="T13" fmla="*/ 0 h 80"/>
              </a:gdLst>
              <a:ahLst/>
              <a:cxnLst>
                <a:cxn ang="0">
                  <a:pos x="T0" y="T1"/>
                </a:cxn>
                <a:cxn ang="0">
                  <a:pos x="T2" y="T3"/>
                </a:cxn>
                <a:cxn ang="0">
                  <a:pos x="T4" y="T5"/>
                </a:cxn>
                <a:cxn ang="0">
                  <a:pos x="T6" y="T7"/>
                </a:cxn>
                <a:cxn ang="0">
                  <a:pos x="T8" y="T9"/>
                </a:cxn>
                <a:cxn ang="0">
                  <a:pos x="T10" y="T11"/>
                </a:cxn>
                <a:cxn ang="0">
                  <a:pos x="T12" y="T13"/>
                </a:cxn>
              </a:cxnLst>
              <a:rect l="0" t="0" r="r" b="b"/>
              <a:pathLst>
                <a:path w="104" h="80">
                  <a:moveTo>
                    <a:pt x="83" y="0"/>
                  </a:moveTo>
                  <a:lnTo>
                    <a:pt x="0" y="65"/>
                  </a:lnTo>
                  <a:lnTo>
                    <a:pt x="21" y="65"/>
                  </a:lnTo>
                  <a:lnTo>
                    <a:pt x="21" y="80"/>
                  </a:lnTo>
                  <a:lnTo>
                    <a:pt x="104" y="17"/>
                  </a:lnTo>
                  <a:lnTo>
                    <a:pt x="83" y="17"/>
                  </a:lnTo>
                  <a:lnTo>
                    <a:pt x="8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42" name="Freeform 30"/>
            <p:cNvSpPr/>
            <p:nvPr/>
          </p:nvSpPr>
          <p:spPr bwMode="auto">
            <a:xfrm>
              <a:off x="5778500" y="238125"/>
              <a:ext cx="165100" cy="127000"/>
            </a:xfrm>
            <a:custGeom>
              <a:avLst/>
              <a:gdLst>
                <a:gd name="T0" fmla="*/ 83 w 104"/>
                <a:gd name="T1" fmla="*/ 0 h 80"/>
                <a:gd name="T2" fmla="*/ 0 w 104"/>
                <a:gd name="T3" fmla="*/ 65 h 80"/>
                <a:gd name="T4" fmla="*/ 21 w 104"/>
                <a:gd name="T5" fmla="*/ 65 h 80"/>
                <a:gd name="T6" fmla="*/ 21 w 104"/>
                <a:gd name="T7" fmla="*/ 80 h 80"/>
                <a:gd name="T8" fmla="*/ 104 w 104"/>
                <a:gd name="T9" fmla="*/ 17 h 80"/>
                <a:gd name="T10" fmla="*/ 83 w 104"/>
                <a:gd name="T11" fmla="*/ 17 h 80"/>
                <a:gd name="T12" fmla="*/ 83 w 104"/>
                <a:gd name="T13" fmla="*/ 0 h 80"/>
              </a:gdLst>
              <a:ahLst/>
              <a:cxnLst>
                <a:cxn ang="0">
                  <a:pos x="T0" y="T1"/>
                </a:cxn>
                <a:cxn ang="0">
                  <a:pos x="T2" y="T3"/>
                </a:cxn>
                <a:cxn ang="0">
                  <a:pos x="T4" y="T5"/>
                </a:cxn>
                <a:cxn ang="0">
                  <a:pos x="T6" y="T7"/>
                </a:cxn>
                <a:cxn ang="0">
                  <a:pos x="T8" y="T9"/>
                </a:cxn>
                <a:cxn ang="0">
                  <a:pos x="T10" y="T11"/>
                </a:cxn>
                <a:cxn ang="0">
                  <a:pos x="T12" y="T13"/>
                </a:cxn>
              </a:cxnLst>
              <a:rect l="0" t="0" r="r" b="b"/>
              <a:pathLst>
                <a:path w="104" h="80">
                  <a:moveTo>
                    <a:pt x="83" y="0"/>
                  </a:moveTo>
                  <a:lnTo>
                    <a:pt x="0" y="65"/>
                  </a:lnTo>
                  <a:lnTo>
                    <a:pt x="21" y="65"/>
                  </a:lnTo>
                  <a:lnTo>
                    <a:pt x="21" y="80"/>
                  </a:lnTo>
                  <a:lnTo>
                    <a:pt x="104" y="17"/>
                  </a:lnTo>
                  <a:lnTo>
                    <a:pt x="83" y="17"/>
                  </a:lnTo>
                  <a:lnTo>
                    <a:pt x="83"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43" name="Freeform 32"/>
            <p:cNvSpPr/>
            <p:nvPr/>
          </p:nvSpPr>
          <p:spPr bwMode="auto">
            <a:xfrm>
              <a:off x="6445981" y="-1637432"/>
              <a:ext cx="58738" cy="2305050"/>
            </a:xfrm>
            <a:custGeom>
              <a:avLst/>
              <a:gdLst>
                <a:gd name="T0" fmla="*/ 36 w 36"/>
                <a:gd name="T1" fmla="*/ 0 h 1382"/>
                <a:gd name="T2" fmla="*/ 36 w 36"/>
                <a:gd name="T3" fmla="*/ 0 h 1382"/>
                <a:gd name="T4" fmla="*/ 0 w 36"/>
                <a:gd name="T5" fmla="*/ 0 h 1382"/>
                <a:gd name="T6" fmla="*/ 0 w 36"/>
                <a:gd name="T7" fmla="*/ 43 h 1382"/>
                <a:gd name="T8" fmla="*/ 0 w 36"/>
                <a:gd name="T9" fmla="*/ 1382 h 1382"/>
                <a:gd name="T10" fmla="*/ 22 w 36"/>
                <a:gd name="T11" fmla="*/ 1378 h 1382"/>
                <a:gd name="T12" fmla="*/ 36 w 36"/>
                <a:gd name="T13" fmla="*/ 1380 h 1382"/>
                <a:gd name="T14" fmla="*/ 36 w 36"/>
                <a:gd name="T15" fmla="*/ 0 h 13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1382">
                  <a:moveTo>
                    <a:pt x="36" y="0"/>
                  </a:moveTo>
                  <a:cubicBezTo>
                    <a:pt x="36" y="0"/>
                    <a:pt x="36" y="0"/>
                    <a:pt x="36" y="0"/>
                  </a:cubicBezTo>
                  <a:cubicBezTo>
                    <a:pt x="0" y="0"/>
                    <a:pt x="0" y="0"/>
                    <a:pt x="0" y="0"/>
                  </a:cubicBezTo>
                  <a:cubicBezTo>
                    <a:pt x="0" y="43"/>
                    <a:pt x="0" y="43"/>
                    <a:pt x="0" y="43"/>
                  </a:cubicBezTo>
                  <a:cubicBezTo>
                    <a:pt x="0" y="1382"/>
                    <a:pt x="0" y="1382"/>
                    <a:pt x="0" y="1382"/>
                  </a:cubicBezTo>
                  <a:cubicBezTo>
                    <a:pt x="7" y="1380"/>
                    <a:pt x="15" y="1378"/>
                    <a:pt x="22" y="1378"/>
                  </a:cubicBezTo>
                  <a:cubicBezTo>
                    <a:pt x="27" y="1378"/>
                    <a:pt x="32" y="1379"/>
                    <a:pt x="36" y="1380"/>
                  </a:cubicBezTo>
                  <a:cubicBezTo>
                    <a:pt x="36" y="0"/>
                    <a:pt x="36" y="0"/>
                    <a:pt x="36"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44" name="Freeform 33"/>
            <p:cNvSpPr/>
            <p:nvPr/>
          </p:nvSpPr>
          <p:spPr bwMode="auto">
            <a:xfrm>
              <a:off x="6178550" y="-46037"/>
              <a:ext cx="33338" cy="4100513"/>
            </a:xfrm>
            <a:custGeom>
              <a:avLst/>
              <a:gdLst>
                <a:gd name="T0" fmla="*/ 21 w 21"/>
                <a:gd name="T1" fmla="*/ 0 h 2583"/>
                <a:gd name="T2" fmla="*/ 21 w 21"/>
                <a:gd name="T3" fmla="*/ 0 h 2583"/>
                <a:gd name="T4" fmla="*/ 0 w 21"/>
                <a:gd name="T5" fmla="*/ 0 h 2583"/>
                <a:gd name="T6" fmla="*/ 0 w 21"/>
                <a:gd name="T7" fmla="*/ 15 h 2583"/>
                <a:gd name="T8" fmla="*/ 0 w 21"/>
                <a:gd name="T9" fmla="*/ 2583 h 2583"/>
                <a:gd name="T10" fmla="*/ 15 w 21"/>
                <a:gd name="T11" fmla="*/ 2567 h 2583"/>
                <a:gd name="T12" fmla="*/ 21 w 21"/>
                <a:gd name="T13" fmla="*/ 2573 h 2583"/>
                <a:gd name="T14" fmla="*/ 21 w 21"/>
                <a:gd name="T15" fmla="*/ 0 h 25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2583">
                  <a:moveTo>
                    <a:pt x="21" y="0"/>
                  </a:moveTo>
                  <a:lnTo>
                    <a:pt x="21" y="0"/>
                  </a:lnTo>
                  <a:lnTo>
                    <a:pt x="0" y="0"/>
                  </a:lnTo>
                  <a:lnTo>
                    <a:pt x="0" y="15"/>
                  </a:lnTo>
                  <a:lnTo>
                    <a:pt x="0" y="2583"/>
                  </a:lnTo>
                  <a:lnTo>
                    <a:pt x="15" y="2567"/>
                  </a:lnTo>
                  <a:lnTo>
                    <a:pt x="21" y="2573"/>
                  </a:lnTo>
                  <a:lnTo>
                    <a:pt x="2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45" name="Freeform 34"/>
            <p:cNvSpPr/>
            <p:nvPr/>
          </p:nvSpPr>
          <p:spPr bwMode="auto">
            <a:xfrm>
              <a:off x="6178550" y="-46037"/>
              <a:ext cx="33338" cy="4100513"/>
            </a:xfrm>
            <a:custGeom>
              <a:avLst/>
              <a:gdLst>
                <a:gd name="T0" fmla="*/ 21 w 21"/>
                <a:gd name="T1" fmla="*/ 0 h 2583"/>
                <a:gd name="T2" fmla="*/ 21 w 21"/>
                <a:gd name="T3" fmla="*/ 0 h 2583"/>
                <a:gd name="T4" fmla="*/ 0 w 21"/>
                <a:gd name="T5" fmla="*/ 0 h 2583"/>
                <a:gd name="T6" fmla="*/ 0 w 21"/>
                <a:gd name="T7" fmla="*/ 15 h 2583"/>
                <a:gd name="T8" fmla="*/ 0 w 21"/>
                <a:gd name="T9" fmla="*/ 2583 h 2583"/>
                <a:gd name="T10" fmla="*/ 15 w 21"/>
                <a:gd name="T11" fmla="*/ 2567 h 2583"/>
                <a:gd name="T12" fmla="*/ 21 w 21"/>
                <a:gd name="T13" fmla="*/ 2573 h 2583"/>
                <a:gd name="T14" fmla="*/ 21 w 21"/>
                <a:gd name="T15" fmla="*/ 0 h 25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2583">
                  <a:moveTo>
                    <a:pt x="21" y="0"/>
                  </a:moveTo>
                  <a:lnTo>
                    <a:pt x="21" y="0"/>
                  </a:lnTo>
                  <a:lnTo>
                    <a:pt x="0" y="0"/>
                  </a:lnTo>
                  <a:lnTo>
                    <a:pt x="0" y="15"/>
                  </a:lnTo>
                  <a:lnTo>
                    <a:pt x="0" y="2583"/>
                  </a:lnTo>
                  <a:lnTo>
                    <a:pt x="15" y="2567"/>
                  </a:lnTo>
                  <a:lnTo>
                    <a:pt x="21" y="2573"/>
                  </a:lnTo>
                  <a:lnTo>
                    <a:pt x="21"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46" name="Freeform 35"/>
            <p:cNvSpPr/>
            <p:nvPr/>
          </p:nvSpPr>
          <p:spPr bwMode="auto">
            <a:xfrm>
              <a:off x="6064250" y="-2366963"/>
              <a:ext cx="34925" cy="2230438"/>
            </a:xfrm>
            <a:custGeom>
              <a:avLst/>
              <a:gdLst>
                <a:gd name="T0" fmla="*/ 22 w 22"/>
                <a:gd name="T1" fmla="*/ 0 h 1405"/>
                <a:gd name="T2" fmla="*/ 0 w 22"/>
                <a:gd name="T3" fmla="*/ 0 h 1405"/>
                <a:gd name="T4" fmla="*/ 0 w 22"/>
                <a:gd name="T5" fmla="*/ 1369 h 1405"/>
                <a:gd name="T6" fmla="*/ 0 w 22"/>
                <a:gd name="T7" fmla="*/ 1405 h 1405"/>
                <a:gd name="T8" fmla="*/ 22 w 22"/>
                <a:gd name="T9" fmla="*/ 1405 h 1405"/>
                <a:gd name="T10" fmla="*/ 22 w 22"/>
                <a:gd name="T11" fmla="*/ 1391 h 1405"/>
                <a:gd name="T12" fmla="*/ 22 w 22"/>
                <a:gd name="T13" fmla="*/ 0 h 1405"/>
              </a:gdLst>
              <a:ahLst/>
              <a:cxnLst>
                <a:cxn ang="0">
                  <a:pos x="T0" y="T1"/>
                </a:cxn>
                <a:cxn ang="0">
                  <a:pos x="T2" y="T3"/>
                </a:cxn>
                <a:cxn ang="0">
                  <a:pos x="T4" y="T5"/>
                </a:cxn>
                <a:cxn ang="0">
                  <a:pos x="T6" y="T7"/>
                </a:cxn>
                <a:cxn ang="0">
                  <a:pos x="T8" y="T9"/>
                </a:cxn>
                <a:cxn ang="0">
                  <a:pos x="T10" y="T11"/>
                </a:cxn>
                <a:cxn ang="0">
                  <a:pos x="T12" y="T13"/>
                </a:cxn>
              </a:cxnLst>
              <a:rect l="0" t="0" r="r" b="b"/>
              <a:pathLst>
                <a:path w="22" h="1405">
                  <a:moveTo>
                    <a:pt x="22" y="0"/>
                  </a:moveTo>
                  <a:lnTo>
                    <a:pt x="0" y="0"/>
                  </a:lnTo>
                  <a:lnTo>
                    <a:pt x="0" y="1369"/>
                  </a:lnTo>
                  <a:lnTo>
                    <a:pt x="0" y="1405"/>
                  </a:lnTo>
                  <a:lnTo>
                    <a:pt x="22" y="1405"/>
                  </a:lnTo>
                  <a:lnTo>
                    <a:pt x="22" y="1391"/>
                  </a:lnTo>
                  <a:lnTo>
                    <a:pt x="2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47" name="Freeform 36"/>
            <p:cNvSpPr/>
            <p:nvPr/>
          </p:nvSpPr>
          <p:spPr bwMode="auto">
            <a:xfrm>
              <a:off x="6064250" y="-2366963"/>
              <a:ext cx="34925" cy="2230438"/>
            </a:xfrm>
            <a:custGeom>
              <a:avLst/>
              <a:gdLst>
                <a:gd name="T0" fmla="*/ 22 w 22"/>
                <a:gd name="T1" fmla="*/ 0 h 1405"/>
                <a:gd name="T2" fmla="*/ 0 w 22"/>
                <a:gd name="T3" fmla="*/ 0 h 1405"/>
                <a:gd name="T4" fmla="*/ 0 w 22"/>
                <a:gd name="T5" fmla="*/ 1369 h 1405"/>
                <a:gd name="T6" fmla="*/ 0 w 22"/>
                <a:gd name="T7" fmla="*/ 1405 h 1405"/>
                <a:gd name="T8" fmla="*/ 22 w 22"/>
                <a:gd name="T9" fmla="*/ 1405 h 1405"/>
                <a:gd name="T10" fmla="*/ 22 w 22"/>
                <a:gd name="T11" fmla="*/ 1391 h 1405"/>
                <a:gd name="T12" fmla="*/ 22 w 22"/>
                <a:gd name="T13" fmla="*/ 0 h 1405"/>
              </a:gdLst>
              <a:ahLst/>
              <a:cxnLst>
                <a:cxn ang="0">
                  <a:pos x="T0" y="T1"/>
                </a:cxn>
                <a:cxn ang="0">
                  <a:pos x="T2" y="T3"/>
                </a:cxn>
                <a:cxn ang="0">
                  <a:pos x="T4" y="T5"/>
                </a:cxn>
                <a:cxn ang="0">
                  <a:pos x="T6" y="T7"/>
                </a:cxn>
                <a:cxn ang="0">
                  <a:pos x="T8" y="T9"/>
                </a:cxn>
                <a:cxn ang="0">
                  <a:pos x="T10" y="T11"/>
                </a:cxn>
                <a:cxn ang="0">
                  <a:pos x="T12" y="T13"/>
                </a:cxn>
              </a:cxnLst>
              <a:rect l="0" t="0" r="r" b="b"/>
              <a:pathLst>
                <a:path w="22" h="1405">
                  <a:moveTo>
                    <a:pt x="22" y="0"/>
                  </a:moveTo>
                  <a:lnTo>
                    <a:pt x="0" y="0"/>
                  </a:lnTo>
                  <a:lnTo>
                    <a:pt x="0" y="1369"/>
                  </a:lnTo>
                  <a:lnTo>
                    <a:pt x="0" y="1405"/>
                  </a:lnTo>
                  <a:lnTo>
                    <a:pt x="22" y="1405"/>
                  </a:lnTo>
                  <a:lnTo>
                    <a:pt x="22" y="1391"/>
                  </a:lnTo>
                  <a:lnTo>
                    <a:pt x="22"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48" name="Freeform 37"/>
            <p:cNvSpPr/>
            <p:nvPr/>
          </p:nvSpPr>
          <p:spPr bwMode="auto">
            <a:xfrm>
              <a:off x="5910263" y="-1965325"/>
              <a:ext cx="33338" cy="2230438"/>
            </a:xfrm>
            <a:custGeom>
              <a:avLst/>
              <a:gdLst>
                <a:gd name="T0" fmla="*/ 21 w 21"/>
                <a:gd name="T1" fmla="*/ 0 h 1405"/>
                <a:gd name="T2" fmla="*/ 0 w 21"/>
                <a:gd name="T3" fmla="*/ 0 h 1405"/>
                <a:gd name="T4" fmla="*/ 0 w 21"/>
                <a:gd name="T5" fmla="*/ 1388 h 1405"/>
                <a:gd name="T6" fmla="*/ 0 w 21"/>
                <a:gd name="T7" fmla="*/ 1405 h 1405"/>
                <a:gd name="T8" fmla="*/ 21 w 21"/>
                <a:gd name="T9" fmla="*/ 1405 h 1405"/>
                <a:gd name="T10" fmla="*/ 21 w 21"/>
                <a:gd name="T11" fmla="*/ 0 h 1405"/>
              </a:gdLst>
              <a:ahLst/>
              <a:cxnLst>
                <a:cxn ang="0">
                  <a:pos x="T0" y="T1"/>
                </a:cxn>
                <a:cxn ang="0">
                  <a:pos x="T2" y="T3"/>
                </a:cxn>
                <a:cxn ang="0">
                  <a:pos x="T4" y="T5"/>
                </a:cxn>
                <a:cxn ang="0">
                  <a:pos x="T6" y="T7"/>
                </a:cxn>
                <a:cxn ang="0">
                  <a:pos x="T8" y="T9"/>
                </a:cxn>
                <a:cxn ang="0">
                  <a:pos x="T10" y="T11"/>
                </a:cxn>
              </a:cxnLst>
              <a:rect l="0" t="0" r="r" b="b"/>
              <a:pathLst>
                <a:path w="21" h="1405">
                  <a:moveTo>
                    <a:pt x="21" y="0"/>
                  </a:moveTo>
                  <a:lnTo>
                    <a:pt x="0" y="0"/>
                  </a:lnTo>
                  <a:lnTo>
                    <a:pt x="0" y="1388"/>
                  </a:lnTo>
                  <a:lnTo>
                    <a:pt x="0" y="1405"/>
                  </a:lnTo>
                  <a:lnTo>
                    <a:pt x="21" y="1405"/>
                  </a:lnTo>
                  <a:lnTo>
                    <a:pt x="2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49" name="Freeform 38"/>
            <p:cNvSpPr/>
            <p:nvPr/>
          </p:nvSpPr>
          <p:spPr bwMode="auto">
            <a:xfrm>
              <a:off x="5910263" y="-1965325"/>
              <a:ext cx="33338" cy="2230438"/>
            </a:xfrm>
            <a:custGeom>
              <a:avLst/>
              <a:gdLst>
                <a:gd name="T0" fmla="*/ 21 w 21"/>
                <a:gd name="T1" fmla="*/ 0 h 1405"/>
                <a:gd name="T2" fmla="*/ 0 w 21"/>
                <a:gd name="T3" fmla="*/ 0 h 1405"/>
                <a:gd name="T4" fmla="*/ 0 w 21"/>
                <a:gd name="T5" fmla="*/ 1388 h 1405"/>
                <a:gd name="T6" fmla="*/ 0 w 21"/>
                <a:gd name="T7" fmla="*/ 1405 h 1405"/>
                <a:gd name="T8" fmla="*/ 21 w 21"/>
                <a:gd name="T9" fmla="*/ 1405 h 1405"/>
                <a:gd name="T10" fmla="*/ 21 w 21"/>
                <a:gd name="T11" fmla="*/ 0 h 1405"/>
              </a:gdLst>
              <a:ahLst/>
              <a:cxnLst>
                <a:cxn ang="0">
                  <a:pos x="T0" y="T1"/>
                </a:cxn>
                <a:cxn ang="0">
                  <a:pos x="T2" y="T3"/>
                </a:cxn>
                <a:cxn ang="0">
                  <a:pos x="T4" y="T5"/>
                </a:cxn>
                <a:cxn ang="0">
                  <a:pos x="T6" y="T7"/>
                </a:cxn>
                <a:cxn ang="0">
                  <a:pos x="T8" y="T9"/>
                </a:cxn>
                <a:cxn ang="0">
                  <a:pos x="T10" y="T11"/>
                </a:cxn>
              </a:cxnLst>
              <a:rect l="0" t="0" r="r" b="b"/>
              <a:pathLst>
                <a:path w="21" h="1405">
                  <a:moveTo>
                    <a:pt x="21" y="0"/>
                  </a:moveTo>
                  <a:lnTo>
                    <a:pt x="0" y="0"/>
                  </a:lnTo>
                  <a:lnTo>
                    <a:pt x="0" y="1388"/>
                  </a:lnTo>
                  <a:lnTo>
                    <a:pt x="0" y="1405"/>
                  </a:lnTo>
                  <a:lnTo>
                    <a:pt x="21" y="1405"/>
                  </a:lnTo>
                  <a:lnTo>
                    <a:pt x="21"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50" name="Freeform 39"/>
            <p:cNvSpPr/>
            <p:nvPr/>
          </p:nvSpPr>
          <p:spPr bwMode="auto">
            <a:xfrm>
              <a:off x="5778500" y="341313"/>
              <a:ext cx="33338" cy="2127250"/>
            </a:xfrm>
            <a:custGeom>
              <a:avLst/>
              <a:gdLst>
                <a:gd name="T0" fmla="*/ 20 w 20"/>
                <a:gd name="T1" fmla="*/ 0 h 1275"/>
                <a:gd name="T2" fmla="*/ 0 w 20"/>
                <a:gd name="T3" fmla="*/ 0 h 1275"/>
                <a:gd name="T4" fmla="*/ 0 w 20"/>
                <a:gd name="T5" fmla="*/ 1275 h 1275"/>
                <a:gd name="T6" fmla="*/ 10 w 20"/>
                <a:gd name="T7" fmla="*/ 1274 h 1275"/>
                <a:gd name="T8" fmla="*/ 20 w 20"/>
                <a:gd name="T9" fmla="*/ 1275 h 1275"/>
                <a:gd name="T10" fmla="*/ 20 w 20"/>
                <a:gd name="T11" fmla="*/ 14 h 1275"/>
                <a:gd name="T12" fmla="*/ 20 w 20"/>
                <a:gd name="T13" fmla="*/ 0 h 1275"/>
              </a:gdLst>
              <a:ahLst/>
              <a:cxnLst>
                <a:cxn ang="0">
                  <a:pos x="T0" y="T1"/>
                </a:cxn>
                <a:cxn ang="0">
                  <a:pos x="T2" y="T3"/>
                </a:cxn>
                <a:cxn ang="0">
                  <a:pos x="T4" y="T5"/>
                </a:cxn>
                <a:cxn ang="0">
                  <a:pos x="T6" y="T7"/>
                </a:cxn>
                <a:cxn ang="0">
                  <a:pos x="T8" y="T9"/>
                </a:cxn>
                <a:cxn ang="0">
                  <a:pos x="T10" y="T11"/>
                </a:cxn>
                <a:cxn ang="0">
                  <a:pos x="T12" y="T13"/>
                </a:cxn>
              </a:cxnLst>
              <a:rect l="0" t="0" r="r" b="b"/>
              <a:pathLst>
                <a:path w="20" h="1275">
                  <a:moveTo>
                    <a:pt x="20" y="0"/>
                  </a:moveTo>
                  <a:cubicBezTo>
                    <a:pt x="0" y="0"/>
                    <a:pt x="0" y="0"/>
                    <a:pt x="0" y="0"/>
                  </a:cubicBezTo>
                  <a:cubicBezTo>
                    <a:pt x="0" y="1275"/>
                    <a:pt x="0" y="1275"/>
                    <a:pt x="0" y="1275"/>
                  </a:cubicBezTo>
                  <a:cubicBezTo>
                    <a:pt x="3" y="1275"/>
                    <a:pt x="6" y="1274"/>
                    <a:pt x="10" y="1274"/>
                  </a:cubicBezTo>
                  <a:cubicBezTo>
                    <a:pt x="13" y="1274"/>
                    <a:pt x="17" y="1275"/>
                    <a:pt x="20" y="1275"/>
                  </a:cubicBezTo>
                  <a:cubicBezTo>
                    <a:pt x="20" y="14"/>
                    <a:pt x="20" y="14"/>
                    <a:pt x="20" y="14"/>
                  </a:cubicBezTo>
                  <a:cubicBezTo>
                    <a:pt x="20" y="0"/>
                    <a:pt x="20" y="0"/>
                    <a:pt x="20"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51" name="Freeform 86"/>
            <p:cNvSpPr/>
            <p:nvPr/>
          </p:nvSpPr>
          <p:spPr bwMode="auto">
            <a:xfrm>
              <a:off x="6262688" y="-3629025"/>
              <a:ext cx="33338" cy="7331076"/>
            </a:xfrm>
            <a:custGeom>
              <a:avLst/>
              <a:gdLst>
                <a:gd name="T0" fmla="*/ 21 w 21"/>
                <a:gd name="T1" fmla="*/ 0 h 4618"/>
                <a:gd name="T2" fmla="*/ 0 w 21"/>
                <a:gd name="T3" fmla="*/ 0 h 4618"/>
                <a:gd name="T4" fmla="*/ 0 w 21"/>
                <a:gd name="T5" fmla="*/ 4618 h 4618"/>
                <a:gd name="T6" fmla="*/ 15 w 21"/>
                <a:gd name="T7" fmla="*/ 4603 h 4618"/>
                <a:gd name="T8" fmla="*/ 21 w 21"/>
                <a:gd name="T9" fmla="*/ 4609 h 4618"/>
                <a:gd name="T10" fmla="*/ 21 w 21"/>
                <a:gd name="T11" fmla="*/ 0 h 4618"/>
              </a:gdLst>
              <a:ahLst/>
              <a:cxnLst>
                <a:cxn ang="0">
                  <a:pos x="T0" y="T1"/>
                </a:cxn>
                <a:cxn ang="0">
                  <a:pos x="T2" y="T3"/>
                </a:cxn>
                <a:cxn ang="0">
                  <a:pos x="T4" y="T5"/>
                </a:cxn>
                <a:cxn ang="0">
                  <a:pos x="T6" y="T7"/>
                </a:cxn>
                <a:cxn ang="0">
                  <a:pos x="T8" y="T9"/>
                </a:cxn>
                <a:cxn ang="0">
                  <a:pos x="T10" y="T11"/>
                </a:cxn>
              </a:cxnLst>
              <a:rect l="0" t="0" r="r" b="b"/>
              <a:pathLst>
                <a:path w="21" h="4618">
                  <a:moveTo>
                    <a:pt x="21" y="0"/>
                  </a:moveTo>
                  <a:lnTo>
                    <a:pt x="0" y="0"/>
                  </a:lnTo>
                  <a:lnTo>
                    <a:pt x="0" y="4618"/>
                  </a:lnTo>
                  <a:lnTo>
                    <a:pt x="15" y="4603"/>
                  </a:lnTo>
                  <a:lnTo>
                    <a:pt x="21" y="4609"/>
                  </a:lnTo>
                  <a:lnTo>
                    <a:pt x="2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52" name="Freeform 92"/>
            <p:cNvSpPr/>
            <p:nvPr/>
          </p:nvSpPr>
          <p:spPr bwMode="auto">
            <a:xfrm>
              <a:off x="6178550" y="4029075"/>
              <a:ext cx="944563" cy="955675"/>
            </a:xfrm>
            <a:custGeom>
              <a:avLst/>
              <a:gdLst>
                <a:gd name="T0" fmla="*/ 14 w 571"/>
                <a:gd name="T1" fmla="*/ 0 h 573"/>
                <a:gd name="T2" fmla="*/ 0 w 571"/>
                <a:gd name="T3" fmla="*/ 15 h 573"/>
                <a:gd name="T4" fmla="*/ 558 w 571"/>
                <a:gd name="T5" fmla="*/ 573 h 573"/>
                <a:gd name="T6" fmla="*/ 571 w 571"/>
                <a:gd name="T7" fmla="*/ 557 h 573"/>
                <a:gd name="T8" fmla="*/ 20 w 571"/>
                <a:gd name="T9" fmla="*/ 6 h 573"/>
                <a:gd name="T10" fmla="*/ 14 w 571"/>
                <a:gd name="T11" fmla="*/ 0 h 573"/>
              </a:gdLst>
              <a:ahLst/>
              <a:cxnLst>
                <a:cxn ang="0">
                  <a:pos x="T0" y="T1"/>
                </a:cxn>
                <a:cxn ang="0">
                  <a:pos x="T2" y="T3"/>
                </a:cxn>
                <a:cxn ang="0">
                  <a:pos x="T4" y="T5"/>
                </a:cxn>
                <a:cxn ang="0">
                  <a:pos x="T6" y="T7"/>
                </a:cxn>
                <a:cxn ang="0">
                  <a:pos x="T8" y="T9"/>
                </a:cxn>
                <a:cxn ang="0">
                  <a:pos x="T10" y="T11"/>
                </a:cxn>
              </a:cxnLst>
              <a:rect l="0" t="0" r="r" b="b"/>
              <a:pathLst>
                <a:path w="571" h="573">
                  <a:moveTo>
                    <a:pt x="14" y="0"/>
                  </a:moveTo>
                  <a:cubicBezTo>
                    <a:pt x="0" y="15"/>
                    <a:pt x="0" y="15"/>
                    <a:pt x="0" y="15"/>
                  </a:cubicBezTo>
                  <a:cubicBezTo>
                    <a:pt x="558" y="573"/>
                    <a:pt x="558" y="573"/>
                    <a:pt x="558" y="573"/>
                  </a:cubicBezTo>
                  <a:cubicBezTo>
                    <a:pt x="562" y="567"/>
                    <a:pt x="566" y="562"/>
                    <a:pt x="571" y="557"/>
                  </a:cubicBezTo>
                  <a:cubicBezTo>
                    <a:pt x="20" y="6"/>
                    <a:pt x="20" y="6"/>
                    <a:pt x="20" y="6"/>
                  </a:cubicBezTo>
                  <a:cubicBezTo>
                    <a:pt x="14" y="0"/>
                    <a:pt x="14" y="0"/>
                    <a:pt x="14"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53" name="Freeform 93"/>
            <p:cNvSpPr/>
            <p:nvPr/>
          </p:nvSpPr>
          <p:spPr bwMode="auto">
            <a:xfrm>
              <a:off x="6262688" y="3678238"/>
              <a:ext cx="530225" cy="530225"/>
            </a:xfrm>
            <a:custGeom>
              <a:avLst/>
              <a:gdLst>
                <a:gd name="T0" fmla="*/ 14 w 320"/>
                <a:gd name="T1" fmla="*/ 0 h 318"/>
                <a:gd name="T2" fmla="*/ 0 w 320"/>
                <a:gd name="T3" fmla="*/ 14 h 318"/>
                <a:gd name="T4" fmla="*/ 303 w 320"/>
                <a:gd name="T5" fmla="*/ 318 h 318"/>
                <a:gd name="T6" fmla="*/ 320 w 320"/>
                <a:gd name="T7" fmla="*/ 306 h 318"/>
                <a:gd name="T8" fmla="*/ 20 w 320"/>
                <a:gd name="T9" fmla="*/ 6 h 318"/>
                <a:gd name="T10" fmla="*/ 14 w 320"/>
                <a:gd name="T11" fmla="*/ 0 h 318"/>
              </a:gdLst>
              <a:ahLst/>
              <a:cxnLst>
                <a:cxn ang="0">
                  <a:pos x="T0" y="T1"/>
                </a:cxn>
                <a:cxn ang="0">
                  <a:pos x="T2" y="T3"/>
                </a:cxn>
                <a:cxn ang="0">
                  <a:pos x="T4" y="T5"/>
                </a:cxn>
                <a:cxn ang="0">
                  <a:pos x="T6" y="T7"/>
                </a:cxn>
                <a:cxn ang="0">
                  <a:pos x="T8" y="T9"/>
                </a:cxn>
                <a:cxn ang="0">
                  <a:pos x="T10" y="T11"/>
                </a:cxn>
              </a:cxnLst>
              <a:rect l="0" t="0" r="r" b="b"/>
              <a:pathLst>
                <a:path w="320" h="318">
                  <a:moveTo>
                    <a:pt x="14" y="0"/>
                  </a:moveTo>
                  <a:cubicBezTo>
                    <a:pt x="0" y="14"/>
                    <a:pt x="0" y="14"/>
                    <a:pt x="0" y="14"/>
                  </a:cubicBezTo>
                  <a:cubicBezTo>
                    <a:pt x="303" y="318"/>
                    <a:pt x="303" y="318"/>
                    <a:pt x="303" y="318"/>
                  </a:cubicBezTo>
                  <a:cubicBezTo>
                    <a:pt x="308" y="313"/>
                    <a:pt x="314" y="309"/>
                    <a:pt x="320" y="306"/>
                  </a:cubicBezTo>
                  <a:cubicBezTo>
                    <a:pt x="20" y="6"/>
                    <a:pt x="20" y="6"/>
                    <a:pt x="20" y="6"/>
                  </a:cubicBezTo>
                  <a:cubicBezTo>
                    <a:pt x="14" y="0"/>
                    <a:pt x="14" y="0"/>
                    <a:pt x="14"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54" name="Freeform 94"/>
            <p:cNvSpPr/>
            <p:nvPr/>
          </p:nvSpPr>
          <p:spPr bwMode="auto">
            <a:xfrm>
              <a:off x="7080250" y="4914900"/>
              <a:ext cx="296863" cy="300038"/>
            </a:xfrm>
            <a:custGeom>
              <a:avLst/>
              <a:gdLst>
                <a:gd name="T0" fmla="*/ 90 w 180"/>
                <a:gd name="T1" fmla="*/ 0 h 180"/>
                <a:gd name="T2" fmla="*/ 26 w 180"/>
                <a:gd name="T3" fmla="*/ 26 h 180"/>
                <a:gd name="T4" fmla="*/ 13 w 180"/>
                <a:gd name="T5" fmla="*/ 42 h 180"/>
                <a:gd name="T6" fmla="*/ 0 w 180"/>
                <a:gd name="T7" fmla="*/ 90 h 180"/>
                <a:gd name="T8" fmla="*/ 90 w 180"/>
                <a:gd name="T9" fmla="*/ 180 h 180"/>
                <a:gd name="T10" fmla="*/ 180 w 180"/>
                <a:gd name="T11" fmla="*/ 90 h 180"/>
                <a:gd name="T12" fmla="*/ 90 w 180"/>
                <a:gd name="T13" fmla="*/ 0 h 180"/>
              </a:gdLst>
              <a:ahLst/>
              <a:cxnLst>
                <a:cxn ang="0">
                  <a:pos x="T0" y="T1"/>
                </a:cxn>
                <a:cxn ang="0">
                  <a:pos x="T2" y="T3"/>
                </a:cxn>
                <a:cxn ang="0">
                  <a:pos x="T4" y="T5"/>
                </a:cxn>
                <a:cxn ang="0">
                  <a:pos x="T6" y="T7"/>
                </a:cxn>
                <a:cxn ang="0">
                  <a:pos x="T8" y="T9"/>
                </a:cxn>
                <a:cxn ang="0">
                  <a:pos x="T10" y="T11"/>
                </a:cxn>
                <a:cxn ang="0">
                  <a:pos x="T12" y="T13"/>
                </a:cxn>
              </a:cxnLst>
              <a:rect l="0" t="0" r="r" b="b"/>
              <a:pathLst>
                <a:path w="180" h="180">
                  <a:moveTo>
                    <a:pt x="90" y="0"/>
                  </a:moveTo>
                  <a:cubicBezTo>
                    <a:pt x="65" y="0"/>
                    <a:pt x="42" y="10"/>
                    <a:pt x="26" y="26"/>
                  </a:cubicBezTo>
                  <a:cubicBezTo>
                    <a:pt x="21" y="31"/>
                    <a:pt x="17" y="36"/>
                    <a:pt x="13" y="42"/>
                  </a:cubicBezTo>
                  <a:cubicBezTo>
                    <a:pt x="5" y="56"/>
                    <a:pt x="0" y="72"/>
                    <a:pt x="0" y="90"/>
                  </a:cubicBezTo>
                  <a:cubicBezTo>
                    <a:pt x="0" y="140"/>
                    <a:pt x="40" y="180"/>
                    <a:pt x="90" y="180"/>
                  </a:cubicBezTo>
                  <a:cubicBezTo>
                    <a:pt x="140" y="180"/>
                    <a:pt x="180" y="140"/>
                    <a:pt x="180" y="90"/>
                  </a:cubicBezTo>
                  <a:cubicBezTo>
                    <a:pt x="180" y="40"/>
                    <a:pt x="140" y="0"/>
                    <a:pt x="90"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55" name="Freeform 96"/>
            <p:cNvSpPr/>
            <p:nvPr/>
          </p:nvSpPr>
          <p:spPr bwMode="auto">
            <a:xfrm>
              <a:off x="6734175" y="4178300"/>
              <a:ext cx="206375" cy="209550"/>
            </a:xfrm>
            <a:custGeom>
              <a:avLst/>
              <a:gdLst>
                <a:gd name="T0" fmla="*/ 63 w 125"/>
                <a:gd name="T1" fmla="*/ 0 h 125"/>
                <a:gd name="T2" fmla="*/ 35 w 125"/>
                <a:gd name="T3" fmla="*/ 6 h 125"/>
                <a:gd name="T4" fmla="*/ 18 w 125"/>
                <a:gd name="T5" fmla="*/ 18 h 125"/>
                <a:gd name="T6" fmla="*/ 0 w 125"/>
                <a:gd name="T7" fmla="*/ 62 h 125"/>
                <a:gd name="T8" fmla="*/ 63 w 125"/>
                <a:gd name="T9" fmla="*/ 125 h 125"/>
                <a:gd name="T10" fmla="*/ 125 w 125"/>
                <a:gd name="T11" fmla="*/ 62 h 125"/>
                <a:gd name="T12" fmla="*/ 63 w 125"/>
                <a:gd name="T13" fmla="*/ 0 h 125"/>
              </a:gdLst>
              <a:ahLst/>
              <a:cxnLst>
                <a:cxn ang="0">
                  <a:pos x="T0" y="T1"/>
                </a:cxn>
                <a:cxn ang="0">
                  <a:pos x="T2" y="T3"/>
                </a:cxn>
                <a:cxn ang="0">
                  <a:pos x="T4" y="T5"/>
                </a:cxn>
                <a:cxn ang="0">
                  <a:pos x="T6" y="T7"/>
                </a:cxn>
                <a:cxn ang="0">
                  <a:pos x="T8" y="T9"/>
                </a:cxn>
                <a:cxn ang="0">
                  <a:pos x="T10" y="T11"/>
                </a:cxn>
                <a:cxn ang="0">
                  <a:pos x="T12" y="T13"/>
                </a:cxn>
              </a:cxnLst>
              <a:rect l="0" t="0" r="r" b="b"/>
              <a:pathLst>
                <a:path w="125" h="125">
                  <a:moveTo>
                    <a:pt x="63" y="0"/>
                  </a:moveTo>
                  <a:cubicBezTo>
                    <a:pt x="53" y="0"/>
                    <a:pt x="44" y="2"/>
                    <a:pt x="35" y="6"/>
                  </a:cubicBezTo>
                  <a:cubicBezTo>
                    <a:pt x="29" y="9"/>
                    <a:pt x="23" y="13"/>
                    <a:pt x="18" y="18"/>
                  </a:cubicBezTo>
                  <a:cubicBezTo>
                    <a:pt x="7" y="29"/>
                    <a:pt x="0" y="45"/>
                    <a:pt x="0" y="62"/>
                  </a:cubicBezTo>
                  <a:cubicBezTo>
                    <a:pt x="0" y="97"/>
                    <a:pt x="28" y="125"/>
                    <a:pt x="63" y="125"/>
                  </a:cubicBezTo>
                  <a:cubicBezTo>
                    <a:pt x="97" y="125"/>
                    <a:pt x="125" y="97"/>
                    <a:pt x="125" y="62"/>
                  </a:cubicBezTo>
                  <a:cubicBezTo>
                    <a:pt x="125" y="28"/>
                    <a:pt x="97" y="0"/>
                    <a:pt x="63"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56" name="Freeform 97"/>
            <p:cNvSpPr/>
            <p:nvPr/>
          </p:nvSpPr>
          <p:spPr bwMode="auto">
            <a:xfrm>
              <a:off x="5691188" y="2466975"/>
              <a:ext cx="206375" cy="207963"/>
            </a:xfrm>
            <a:custGeom>
              <a:avLst/>
              <a:gdLst>
                <a:gd name="T0" fmla="*/ 63 w 125"/>
                <a:gd name="T1" fmla="*/ 0 h 125"/>
                <a:gd name="T2" fmla="*/ 53 w 125"/>
                <a:gd name="T3" fmla="*/ 1 h 125"/>
                <a:gd name="T4" fmla="*/ 0 w 125"/>
                <a:gd name="T5" fmla="*/ 63 h 125"/>
                <a:gd name="T6" fmla="*/ 63 w 125"/>
                <a:gd name="T7" fmla="*/ 125 h 125"/>
                <a:gd name="T8" fmla="*/ 125 w 125"/>
                <a:gd name="T9" fmla="*/ 63 h 125"/>
                <a:gd name="T10" fmla="*/ 73 w 125"/>
                <a:gd name="T11" fmla="*/ 1 h 125"/>
                <a:gd name="T12" fmla="*/ 63 w 125"/>
                <a:gd name="T13" fmla="*/ 0 h 125"/>
              </a:gdLst>
              <a:ahLst/>
              <a:cxnLst>
                <a:cxn ang="0">
                  <a:pos x="T0" y="T1"/>
                </a:cxn>
                <a:cxn ang="0">
                  <a:pos x="T2" y="T3"/>
                </a:cxn>
                <a:cxn ang="0">
                  <a:pos x="T4" y="T5"/>
                </a:cxn>
                <a:cxn ang="0">
                  <a:pos x="T6" y="T7"/>
                </a:cxn>
                <a:cxn ang="0">
                  <a:pos x="T8" y="T9"/>
                </a:cxn>
                <a:cxn ang="0">
                  <a:pos x="T10" y="T11"/>
                </a:cxn>
                <a:cxn ang="0">
                  <a:pos x="T12" y="T13"/>
                </a:cxn>
              </a:cxnLst>
              <a:rect l="0" t="0" r="r" b="b"/>
              <a:pathLst>
                <a:path w="125" h="125">
                  <a:moveTo>
                    <a:pt x="63" y="0"/>
                  </a:moveTo>
                  <a:cubicBezTo>
                    <a:pt x="59" y="0"/>
                    <a:pt x="56" y="1"/>
                    <a:pt x="53" y="1"/>
                  </a:cubicBezTo>
                  <a:cubicBezTo>
                    <a:pt x="23" y="6"/>
                    <a:pt x="0" y="32"/>
                    <a:pt x="0" y="63"/>
                  </a:cubicBezTo>
                  <a:cubicBezTo>
                    <a:pt x="0" y="97"/>
                    <a:pt x="28" y="125"/>
                    <a:pt x="63" y="125"/>
                  </a:cubicBezTo>
                  <a:cubicBezTo>
                    <a:pt x="97" y="125"/>
                    <a:pt x="125" y="97"/>
                    <a:pt x="125" y="63"/>
                  </a:cubicBezTo>
                  <a:cubicBezTo>
                    <a:pt x="125" y="32"/>
                    <a:pt x="103" y="6"/>
                    <a:pt x="73" y="1"/>
                  </a:cubicBezTo>
                  <a:cubicBezTo>
                    <a:pt x="70" y="1"/>
                    <a:pt x="66" y="0"/>
                    <a:pt x="63"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57" name="Freeform 98"/>
            <p:cNvSpPr/>
            <p:nvPr/>
          </p:nvSpPr>
          <p:spPr bwMode="auto">
            <a:xfrm>
              <a:off x="6358667" y="661270"/>
              <a:ext cx="249239" cy="252412"/>
            </a:xfrm>
            <a:custGeom>
              <a:avLst/>
              <a:gdLst>
                <a:gd name="T0" fmla="*/ 75 w 151"/>
                <a:gd name="T1" fmla="*/ 0 h 151"/>
                <a:gd name="T2" fmla="*/ 53 w 151"/>
                <a:gd name="T3" fmla="*/ 4 h 151"/>
                <a:gd name="T4" fmla="*/ 0 w 151"/>
                <a:gd name="T5" fmla="*/ 76 h 151"/>
                <a:gd name="T6" fmla="*/ 75 w 151"/>
                <a:gd name="T7" fmla="*/ 151 h 151"/>
                <a:gd name="T8" fmla="*/ 151 w 151"/>
                <a:gd name="T9" fmla="*/ 76 h 151"/>
                <a:gd name="T10" fmla="*/ 89 w 151"/>
                <a:gd name="T11" fmla="*/ 2 h 151"/>
                <a:gd name="T12" fmla="*/ 75 w 151"/>
                <a:gd name="T13" fmla="*/ 0 h 151"/>
              </a:gdLst>
              <a:ahLst/>
              <a:cxnLst>
                <a:cxn ang="0">
                  <a:pos x="T0" y="T1"/>
                </a:cxn>
                <a:cxn ang="0">
                  <a:pos x="T2" y="T3"/>
                </a:cxn>
                <a:cxn ang="0">
                  <a:pos x="T4" y="T5"/>
                </a:cxn>
                <a:cxn ang="0">
                  <a:pos x="T6" y="T7"/>
                </a:cxn>
                <a:cxn ang="0">
                  <a:pos x="T8" y="T9"/>
                </a:cxn>
                <a:cxn ang="0">
                  <a:pos x="T10" y="T11"/>
                </a:cxn>
                <a:cxn ang="0">
                  <a:pos x="T12" y="T13"/>
                </a:cxn>
              </a:cxnLst>
              <a:rect l="0" t="0" r="r" b="b"/>
              <a:pathLst>
                <a:path w="151" h="151">
                  <a:moveTo>
                    <a:pt x="75" y="0"/>
                  </a:moveTo>
                  <a:cubicBezTo>
                    <a:pt x="68" y="0"/>
                    <a:pt x="60" y="2"/>
                    <a:pt x="53" y="4"/>
                  </a:cubicBezTo>
                  <a:cubicBezTo>
                    <a:pt x="23" y="13"/>
                    <a:pt x="0" y="42"/>
                    <a:pt x="0" y="76"/>
                  </a:cubicBezTo>
                  <a:cubicBezTo>
                    <a:pt x="0" y="117"/>
                    <a:pt x="34" y="151"/>
                    <a:pt x="75" y="151"/>
                  </a:cubicBezTo>
                  <a:cubicBezTo>
                    <a:pt x="117" y="151"/>
                    <a:pt x="151" y="117"/>
                    <a:pt x="151" y="76"/>
                  </a:cubicBezTo>
                  <a:cubicBezTo>
                    <a:pt x="151" y="39"/>
                    <a:pt x="124" y="8"/>
                    <a:pt x="89" y="2"/>
                  </a:cubicBezTo>
                  <a:cubicBezTo>
                    <a:pt x="85" y="1"/>
                    <a:pt x="80" y="0"/>
                    <a:pt x="75"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grpSp>
      <p:sp>
        <p:nvSpPr>
          <p:cNvPr id="158" name="Freeform 284"/>
          <p:cNvSpPr/>
          <p:nvPr/>
        </p:nvSpPr>
        <p:spPr bwMode="auto">
          <a:xfrm rot="7851615">
            <a:off x="8647969" y="-313846"/>
            <a:ext cx="2129258" cy="2484987"/>
          </a:xfrm>
          <a:custGeom>
            <a:avLst/>
            <a:gdLst>
              <a:gd name="T0" fmla="*/ 12 w 490"/>
              <a:gd name="T1" fmla="*/ 0 h 789"/>
              <a:gd name="T2" fmla="*/ 0 w 490"/>
              <a:gd name="T3" fmla="*/ 11 h 789"/>
              <a:gd name="T4" fmla="*/ 4 w 490"/>
              <a:gd name="T5" fmla="*/ 13 h 789"/>
              <a:gd name="T6" fmla="*/ 13 w 490"/>
              <a:gd name="T7" fmla="*/ 4 h 789"/>
              <a:gd name="T8" fmla="*/ 41 w 490"/>
              <a:gd name="T9" fmla="*/ 4 h 789"/>
              <a:gd name="T10" fmla="*/ 84 w 490"/>
              <a:gd name="T11" fmla="*/ 47 h 789"/>
              <a:gd name="T12" fmla="*/ 129 w 490"/>
              <a:gd name="T13" fmla="*/ 47 h 789"/>
              <a:gd name="T14" fmla="*/ 321 w 490"/>
              <a:gd name="T15" fmla="*/ 239 h 789"/>
              <a:gd name="T16" fmla="*/ 320 w 490"/>
              <a:gd name="T17" fmla="*/ 323 h 789"/>
              <a:gd name="T18" fmla="*/ 486 w 490"/>
              <a:gd name="T19" fmla="*/ 488 h 789"/>
              <a:gd name="T20" fmla="*/ 486 w 490"/>
              <a:gd name="T21" fmla="*/ 789 h 789"/>
              <a:gd name="T22" fmla="*/ 490 w 490"/>
              <a:gd name="T23" fmla="*/ 789 h 789"/>
              <a:gd name="T24" fmla="*/ 490 w 490"/>
              <a:gd name="T25" fmla="*/ 487 h 789"/>
              <a:gd name="T26" fmla="*/ 324 w 490"/>
              <a:gd name="T27" fmla="*/ 321 h 789"/>
              <a:gd name="T28" fmla="*/ 325 w 490"/>
              <a:gd name="T29" fmla="*/ 237 h 789"/>
              <a:gd name="T30" fmla="*/ 131 w 490"/>
              <a:gd name="T31" fmla="*/ 43 h 789"/>
              <a:gd name="T32" fmla="*/ 86 w 490"/>
              <a:gd name="T33" fmla="*/ 43 h 789"/>
              <a:gd name="T34" fmla="*/ 43 w 490"/>
              <a:gd name="T35" fmla="*/ 0 h 789"/>
              <a:gd name="T36" fmla="*/ 12 w 490"/>
              <a:gd name="T37" fmla="*/ 0 h 789"/>
              <a:gd name="connsiteX0" fmla="*/ 245 w 10000"/>
              <a:gd name="connsiteY0" fmla="*/ 0 h 10000"/>
              <a:gd name="connsiteX1" fmla="*/ 0 w 10000"/>
              <a:gd name="connsiteY1" fmla="*/ 139 h 10000"/>
              <a:gd name="connsiteX2" fmla="*/ 82 w 10000"/>
              <a:gd name="connsiteY2" fmla="*/ 165 h 10000"/>
              <a:gd name="connsiteX3" fmla="*/ 265 w 10000"/>
              <a:gd name="connsiteY3" fmla="*/ 51 h 10000"/>
              <a:gd name="connsiteX4" fmla="*/ 837 w 10000"/>
              <a:gd name="connsiteY4" fmla="*/ 51 h 10000"/>
              <a:gd name="connsiteX5" fmla="*/ 1714 w 10000"/>
              <a:gd name="connsiteY5" fmla="*/ 596 h 10000"/>
              <a:gd name="connsiteX6" fmla="*/ 2633 w 10000"/>
              <a:gd name="connsiteY6" fmla="*/ 596 h 10000"/>
              <a:gd name="connsiteX7" fmla="*/ 6551 w 10000"/>
              <a:gd name="connsiteY7" fmla="*/ 3029 h 10000"/>
              <a:gd name="connsiteX8" fmla="*/ 6531 w 10000"/>
              <a:gd name="connsiteY8" fmla="*/ 4094 h 10000"/>
              <a:gd name="connsiteX9" fmla="*/ 9918 w 10000"/>
              <a:gd name="connsiteY9" fmla="*/ 6185 h 10000"/>
              <a:gd name="connsiteX10" fmla="*/ 9918 w 10000"/>
              <a:gd name="connsiteY10" fmla="*/ 10000 h 10000"/>
              <a:gd name="connsiteX11" fmla="*/ 10000 w 10000"/>
              <a:gd name="connsiteY11" fmla="*/ 6172 h 10000"/>
              <a:gd name="connsiteX12" fmla="*/ 6612 w 10000"/>
              <a:gd name="connsiteY12" fmla="*/ 4068 h 10000"/>
              <a:gd name="connsiteX13" fmla="*/ 6633 w 10000"/>
              <a:gd name="connsiteY13" fmla="*/ 3004 h 10000"/>
              <a:gd name="connsiteX14" fmla="*/ 2673 w 10000"/>
              <a:gd name="connsiteY14" fmla="*/ 545 h 10000"/>
              <a:gd name="connsiteX15" fmla="*/ 1755 w 10000"/>
              <a:gd name="connsiteY15" fmla="*/ 545 h 10000"/>
              <a:gd name="connsiteX16" fmla="*/ 878 w 10000"/>
              <a:gd name="connsiteY16" fmla="*/ 0 h 10000"/>
              <a:gd name="connsiteX17" fmla="*/ 245 w 10000"/>
              <a:gd name="connsiteY17" fmla="*/ 0 h 10000"/>
              <a:gd name="connsiteX0-1" fmla="*/ 245 w 15172"/>
              <a:gd name="connsiteY0-2" fmla="*/ 0 h 9526"/>
              <a:gd name="connsiteX1-3" fmla="*/ 0 w 15172"/>
              <a:gd name="connsiteY1-4" fmla="*/ 139 h 9526"/>
              <a:gd name="connsiteX2-5" fmla="*/ 82 w 15172"/>
              <a:gd name="connsiteY2-6" fmla="*/ 165 h 9526"/>
              <a:gd name="connsiteX3-7" fmla="*/ 265 w 15172"/>
              <a:gd name="connsiteY3-8" fmla="*/ 51 h 9526"/>
              <a:gd name="connsiteX4-9" fmla="*/ 837 w 15172"/>
              <a:gd name="connsiteY4-10" fmla="*/ 51 h 9526"/>
              <a:gd name="connsiteX5-11" fmla="*/ 1714 w 15172"/>
              <a:gd name="connsiteY5-12" fmla="*/ 596 h 9526"/>
              <a:gd name="connsiteX6-13" fmla="*/ 2633 w 15172"/>
              <a:gd name="connsiteY6-14" fmla="*/ 596 h 9526"/>
              <a:gd name="connsiteX7-15" fmla="*/ 6551 w 15172"/>
              <a:gd name="connsiteY7-16" fmla="*/ 3029 h 9526"/>
              <a:gd name="connsiteX8-17" fmla="*/ 6531 w 15172"/>
              <a:gd name="connsiteY8-18" fmla="*/ 4094 h 9526"/>
              <a:gd name="connsiteX9-19" fmla="*/ 9918 w 15172"/>
              <a:gd name="connsiteY9-20" fmla="*/ 6185 h 9526"/>
              <a:gd name="connsiteX10-21" fmla="*/ 15172 w 15172"/>
              <a:gd name="connsiteY10-22" fmla="*/ 9526 h 9526"/>
              <a:gd name="connsiteX11-23" fmla="*/ 10000 w 15172"/>
              <a:gd name="connsiteY11-24" fmla="*/ 6172 h 9526"/>
              <a:gd name="connsiteX12-25" fmla="*/ 6612 w 15172"/>
              <a:gd name="connsiteY12-26" fmla="*/ 4068 h 9526"/>
              <a:gd name="connsiteX13-27" fmla="*/ 6633 w 15172"/>
              <a:gd name="connsiteY13-28" fmla="*/ 3004 h 9526"/>
              <a:gd name="connsiteX14-29" fmla="*/ 2673 w 15172"/>
              <a:gd name="connsiteY14-30" fmla="*/ 545 h 9526"/>
              <a:gd name="connsiteX15-31" fmla="*/ 1755 w 15172"/>
              <a:gd name="connsiteY15-32" fmla="*/ 545 h 9526"/>
              <a:gd name="connsiteX16-33" fmla="*/ 878 w 15172"/>
              <a:gd name="connsiteY16-34" fmla="*/ 0 h 9526"/>
              <a:gd name="connsiteX17-35" fmla="*/ 245 w 15172"/>
              <a:gd name="connsiteY17-36" fmla="*/ 0 h 9526"/>
              <a:gd name="connsiteX0-37" fmla="*/ 161 w 10215"/>
              <a:gd name="connsiteY0-38" fmla="*/ 0 h 10251"/>
              <a:gd name="connsiteX1-39" fmla="*/ 0 w 10215"/>
              <a:gd name="connsiteY1-40" fmla="*/ 146 h 10251"/>
              <a:gd name="connsiteX2-41" fmla="*/ 54 w 10215"/>
              <a:gd name="connsiteY2-42" fmla="*/ 173 h 10251"/>
              <a:gd name="connsiteX3-43" fmla="*/ 175 w 10215"/>
              <a:gd name="connsiteY3-44" fmla="*/ 54 h 10251"/>
              <a:gd name="connsiteX4-45" fmla="*/ 552 w 10215"/>
              <a:gd name="connsiteY4-46" fmla="*/ 54 h 10251"/>
              <a:gd name="connsiteX5-47" fmla="*/ 1130 w 10215"/>
              <a:gd name="connsiteY5-48" fmla="*/ 626 h 10251"/>
              <a:gd name="connsiteX6-49" fmla="*/ 1735 w 10215"/>
              <a:gd name="connsiteY6-50" fmla="*/ 626 h 10251"/>
              <a:gd name="connsiteX7-51" fmla="*/ 4318 w 10215"/>
              <a:gd name="connsiteY7-52" fmla="*/ 3180 h 10251"/>
              <a:gd name="connsiteX8-53" fmla="*/ 4305 w 10215"/>
              <a:gd name="connsiteY8-54" fmla="*/ 4298 h 10251"/>
              <a:gd name="connsiteX9-55" fmla="*/ 6537 w 10215"/>
              <a:gd name="connsiteY9-56" fmla="*/ 6493 h 10251"/>
              <a:gd name="connsiteX10-57" fmla="*/ 10000 w 10215"/>
              <a:gd name="connsiteY10-58" fmla="*/ 10000 h 10251"/>
              <a:gd name="connsiteX11-59" fmla="*/ 6591 w 10215"/>
              <a:gd name="connsiteY11-60" fmla="*/ 6479 h 10251"/>
              <a:gd name="connsiteX12-61" fmla="*/ 4358 w 10215"/>
              <a:gd name="connsiteY12-62" fmla="*/ 4270 h 10251"/>
              <a:gd name="connsiteX13-63" fmla="*/ 4372 w 10215"/>
              <a:gd name="connsiteY13-64" fmla="*/ 3153 h 10251"/>
              <a:gd name="connsiteX14-65" fmla="*/ 1762 w 10215"/>
              <a:gd name="connsiteY14-66" fmla="*/ 572 h 10251"/>
              <a:gd name="connsiteX15-67" fmla="*/ 1157 w 10215"/>
              <a:gd name="connsiteY15-68" fmla="*/ 572 h 10251"/>
              <a:gd name="connsiteX16-69" fmla="*/ 579 w 10215"/>
              <a:gd name="connsiteY16-70" fmla="*/ 0 h 10251"/>
              <a:gd name="connsiteX17-71" fmla="*/ 161 w 10215"/>
              <a:gd name="connsiteY17-72" fmla="*/ 0 h 1025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Lst>
            <a:rect l="l" t="t" r="r" b="b"/>
            <a:pathLst>
              <a:path w="10215" h="10251">
                <a:moveTo>
                  <a:pt x="161" y="0"/>
                </a:moveTo>
                <a:lnTo>
                  <a:pt x="0" y="146"/>
                </a:lnTo>
                <a:cubicBezTo>
                  <a:pt x="27" y="160"/>
                  <a:pt x="40" y="160"/>
                  <a:pt x="54" y="173"/>
                </a:cubicBezTo>
                <a:cubicBezTo>
                  <a:pt x="94" y="133"/>
                  <a:pt x="135" y="94"/>
                  <a:pt x="175" y="54"/>
                </a:cubicBezTo>
                <a:lnTo>
                  <a:pt x="552" y="54"/>
                </a:lnTo>
                <a:lnTo>
                  <a:pt x="1130" y="626"/>
                </a:lnTo>
                <a:lnTo>
                  <a:pt x="1735" y="626"/>
                </a:lnTo>
                <a:lnTo>
                  <a:pt x="4318" y="3180"/>
                </a:lnTo>
                <a:cubicBezTo>
                  <a:pt x="4313" y="3552"/>
                  <a:pt x="4309" y="3925"/>
                  <a:pt x="4305" y="4298"/>
                </a:cubicBezTo>
                <a:lnTo>
                  <a:pt x="6537" y="6493"/>
                </a:lnTo>
                <a:cubicBezTo>
                  <a:pt x="7691" y="7662"/>
                  <a:pt x="11100" y="11220"/>
                  <a:pt x="10000" y="10000"/>
                </a:cubicBezTo>
                <a:cubicBezTo>
                  <a:pt x="8654" y="8506"/>
                  <a:pt x="7532" y="7434"/>
                  <a:pt x="6591" y="6479"/>
                </a:cubicBezTo>
                <a:cubicBezTo>
                  <a:pt x="5651" y="5524"/>
                  <a:pt x="5102" y="5006"/>
                  <a:pt x="4358" y="4270"/>
                </a:cubicBezTo>
                <a:cubicBezTo>
                  <a:pt x="4363" y="3898"/>
                  <a:pt x="4367" y="3526"/>
                  <a:pt x="4372" y="3153"/>
                </a:cubicBezTo>
                <a:lnTo>
                  <a:pt x="1762" y="572"/>
                </a:lnTo>
                <a:lnTo>
                  <a:pt x="1157" y="572"/>
                </a:lnTo>
                <a:lnTo>
                  <a:pt x="579" y="0"/>
                </a:lnTo>
                <a:lnTo>
                  <a:pt x="161" y="0"/>
                </a:lnTo>
              </a:path>
            </a:pathLst>
          </a:custGeom>
          <a:solidFill>
            <a:srgbClr val="00B4EB">
              <a:alpha val="20000"/>
            </a:srgbClr>
          </a:solidFill>
          <a:ln>
            <a:solidFill>
              <a:srgbClr val="00B4EB">
                <a:alpha val="20000"/>
              </a:srgbClr>
            </a:solidFill>
          </a:ln>
        </p:spPr>
        <p:txBody>
          <a:bodyPr vert="horz" wrap="square" lIns="91440" tIns="45720" rIns="91440" bIns="45720" numCol="1" anchor="t" anchorCtr="0" compatLnSpc="1"/>
          <a:lstStyle/>
          <a:p>
            <a:endParaRPr lang="zh-CN" altLang="en-US">
              <a:cs typeface="+mn-ea"/>
              <a:sym typeface="+mn-lt"/>
            </a:endParaRPr>
          </a:p>
        </p:txBody>
      </p:sp>
      <p:sp>
        <p:nvSpPr>
          <p:cNvPr id="162" name="Rectangle 5"/>
          <p:cNvSpPr>
            <a:spLocks noChangeArrowheads="1"/>
          </p:cNvSpPr>
          <p:nvPr/>
        </p:nvSpPr>
        <p:spPr bwMode="auto">
          <a:xfrm>
            <a:off x="8168105" y="672657"/>
            <a:ext cx="3088987"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1050" i="0" u="none" strike="noStrike" cap="none" normalizeH="0" baseline="0" dirty="0">
                <a:ln>
                  <a:noFill/>
                </a:ln>
                <a:solidFill>
                  <a:srgbClr val="00B4EB"/>
                </a:solidFill>
                <a:effectLst/>
                <a:latin typeface="+mn-lt"/>
                <a:cs typeface="+mn-ea"/>
                <a:sym typeface="+mn-lt"/>
              </a:rPr>
              <a:t>10110110001010111000101110100111000110100</a:t>
            </a:r>
            <a:endParaRPr kumimoji="0" lang="zh-CN" altLang="zh-CN" sz="1200" i="0" u="none" strike="noStrike" cap="none" normalizeH="0" baseline="0" dirty="0">
              <a:ln>
                <a:noFill/>
              </a:ln>
              <a:solidFill>
                <a:srgbClr val="00B4EB"/>
              </a:solidFill>
              <a:effectLst/>
              <a:latin typeface="+mn-lt"/>
              <a:cs typeface="+mn-ea"/>
              <a:sym typeface="+mn-lt"/>
            </a:endParaRPr>
          </a:p>
        </p:txBody>
      </p:sp>
      <p:sp>
        <p:nvSpPr>
          <p:cNvPr id="163" name="矩形 162"/>
          <p:cNvSpPr/>
          <p:nvPr/>
        </p:nvSpPr>
        <p:spPr>
          <a:xfrm>
            <a:off x="8421961" y="492712"/>
            <a:ext cx="2779484" cy="65561"/>
          </a:xfrm>
          <a:prstGeom prst="rect">
            <a:avLst/>
          </a:prstGeom>
          <a:solidFill>
            <a:srgbClr val="00CC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64" name="矩形 163"/>
          <p:cNvSpPr/>
          <p:nvPr/>
        </p:nvSpPr>
        <p:spPr>
          <a:xfrm>
            <a:off x="10061435" y="339178"/>
            <a:ext cx="1142186" cy="65561"/>
          </a:xfrm>
          <a:prstGeom prst="rect">
            <a:avLst/>
          </a:prstGeom>
          <a:solidFill>
            <a:srgbClr val="00CC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65" name="矩形 164"/>
          <p:cNvSpPr/>
          <p:nvPr/>
        </p:nvSpPr>
        <p:spPr>
          <a:xfrm>
            <a:off x="9433579" y="184519"/>
            <a:ext cx="1770042" cy="65561"/>
          </a:xfrm>
          <a:prstGeom prst="rect">
            <a:avLst/>
          </a:prstGeom>
          <a:solidFill>
            <a:srgbClr val="00CC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166" name="Picture 10"/>
          <p:cNvPicPr>
            <a:picLocks noChangeAspect="1"/>
          </p:cNvPicPr>
          <p:nvPr/>
        </p:nvPicPr>
        <p:blipFill>
          <a:blip r:embed="rId2"/>
          <a:stretch>
            <a:fillRect/>
          </a:stretch>
        </p:blipFill>
        <p:spPr>
          <a:xfrm>
            <a:off x="89271" y="513066"/>
            <a:ext cx="993380" cy="740122"/>
          </a:xfrm>
          <a:prstGeom prst="rect">
            <a:avLst/>
          </a:prstGeom>
        </p:spPr>
      </p:pic>
      <p:pic>
        <p:nvPicPr>
          <p:cNvPr id="291" name="Picture 10"/>
          <p:cNvPicPr>
            <a:picLocks noChangeAspect="1"/>
          </p:cNvPicPr>
          <p:nvPr/>
        </p:nvPicPr>
        <p:blipFill>
          <a:blip r:embed="rId3">
            <a:grayscl/>
          </a:blip>
          <a:stretch>
            <a:fillRect/>
          </a:stretch>
        </p:blipFill>
        <p:spPr>
          <a:xfrm>
            <a:off x="434261" y="2522486"/>
            <a:ext cx="3287944" cy="3287944"/>
          </a:xfrm>
          <a:prstGeom prst="rect">
            <a:avLst/>
          </a:prstGeom>
        </p:spPr>
      </p:pic>
      <p:sp>
        <p:nvSpPr>
          <p:cNvPr id="168" name="TextBox 84">
            <a:extLst>
              <a:ext uri="{FF2B5EF4-FFF2-40B4-BE49-F238E27FC236}">
                <a16:creationId xmlns:a16="http://schemas.microsoft.com/office/drawing/2014/main" id="{504346C4-5B76-4805-B433-88C15E59CA06}"/>
              </a:ext>
            </a:extLst>
          </p:cNvPr>
          <p:cNvSpPr txBox="1"/>
          <p:nvPr/>
        </p:nvSpPr>
        <p:spPr>
          <a:xfrm>
            <a:off x="3205091" y="1653695"/>
            <a:ext cx="6277619" cy="1015663"/>
          </a:xfrm>
          <a:prstGeom prst="rect">
            <a:avLst/>
          </a:prstGeom>
          <a:noFill/>
          <a:ln>
            <a:noFill/>
          </a:ln>
        </p:spPr>
        <p:txBody>
          <a:bodyPr vert="horz"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6600" b="1" spc="300" dirty="0">
                <a:solidFill>
                  <a:srgbClr val="FFFFFF"/>
                </a:solidFill>
                <a:cs typeface="+mn-ea"/>
                <a:sym typeface="+mn-lt"/>
              </a:rPr>
              <a:t>大数据分析处理</a:t>
            </a:r>
            <a:endParaRPr lang="zh-CN" altLang="en-US" sz="6000" spc="300" dirty="0">
              <a:solidFill>
                <a:srgbClr val="FFFFFF"/>
              </a:solidFill>
              <a:cs typeface="+mn-ea"/>
              <a:sym typeface="+mn-lt"/>
            </a:endParaRPr>
          </a:p>
        </p:txBody>
      </p:sp>
      <p:pic>
        <p:nvPicPr>
          <p:cNvPr id="169" name="图片 168">
            <a:extLst>
              <a:ext uri="{FF2B5EF4-FFF2-40B4-BE49-F238E27FC236}">
                <a16:creationId xmlns:a16="http://schemas.microsoft.com/office/drawing/2014/main" id="{0172F232-689C-4BA2-B576-DD74B58440B6}"/>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a:xfrm>
            <a:off x="11307768" y="51164"/>
            <a:ext cx="875125" cy="74298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nodeType="withEffect">
                                  <p:stCondLst>
                                    <p:cond delay="300"/>
                                  </p:stCondLst>
                                  <p:childTnLst>
                                    <p:set>
                                      <p:cBhvr>
                                        <p:cTn id="6" dur="1" fill="hold">
                                          <p:stCondLst>
                                            <p:cond delay="0"/>
                                          </p:stCondLst>
                                        </p:cTn>
                                        <p:tgtEl>
                                          <p:spTgt spid="11"/>
                                        </p:tgtEl>
                                        <p:attrNameLst>
                                          <p:attrName>style.visibility</p:attrName>
                                        </p:attrNameLst>
                                      </p:cBhvr>
                                      <p:to>
                                        <p:strVal val="visible"/>
                                      </p:to>
                                    </p:set>
                                    <p:animEffect transition="in" filter="strips(downLeft)">
                                      <p:cBhvr>
                                        <p:cTn id="7" dur="1000"/>
                                        <p:tgtEl>
                                          <p:spTgt spid="11"/>
                                        </p:tgtEl>
                                      </p:cBhvr>
                                    </p:animEffect>
                                  </p:childTnLst>
                                </p:cTn>
                              </p:par>
                            </p:childTnLst>
                          </p:cTn>
                        </p:par>
                        <p:par>
                          <p:cTn id="8" fill="hold">
                            <p:stCondLst>
                              <p:cond delay="1300"/>
                            </p:stCondLst>
                            <p:childTnLst>
                              <p:par>
                                <p:cTn id="9" presetID="41" presetClass="entr" presetSubtype="0" fill="hold" grpId="0" nodeType="afterEffect">
                                  <p:stCondLst>
                                    <p:cond delay="0"/>
                                  </p:stCondLst>
                                  <p:iterate type="lt">
                                    <p:tmPct val="10000"/>
                                  </p:iterate>
                                  <p:childTnLst>
                                    <p:set>
                                      <p:cBhvr>
                                        <p:cTn id="10" dur="1" fill="hold">
                                          <p:stCondLst>
                                            <p:cond delay="0"/>
                                          </p:stCondLst>
                                        </p:cTn>
                                        <p:tgtEl>
                                          <p:spTgt spid="168"/>
                                        </p:tgtEl>
                                        <p:attrNameLst>
                                          <p:attrName>style.visibility</p:attrName>
                                        </p:attrNameLst>
                                      </p:cBhvr>
                                      <p:to>
                                        <p:strVal val="visible"/>
                                      </p:to>
                                    </p:set>
                                    <p:anim calcmode="lin" valueType="num">
                                      <p:cBhvr>
                                        <p:cTn id="11" dur="500" fill="hold"/>
                                        <p:tgtEl>
                                          <p:spTgt spid="168"/>
                                        </p:tgtEl>
                                        <p:attrNameLst>
                                          <p:attrName>ppt_x</p:attrName>
                                        </p:attrNameLst>
                                      </p:cBhvr>
                                      <p:tavLst>
                                        <p:tav tm="0">
                                          <p:val>
                                            <p:strVal val="#ppt_x"/>
                                          </p:val>
                                        </p:tav>
                                        <p:tav tm="50000">
                                          <p:val>
                                            <p:strVal val="#ppt_x+.1"/>
                                          </p:val>
                                        </p:tav>
                                        <p:tav tm="100000">
                                          <p:val>
                                            <p:strVal val="#ppt_x"/>
                                          </p:val>
                                        </p:tav>
                                      </p:tavLst>
                                    </p:anim>
                                    <p:anim calcmode="lin" valueType="num">
                                      <p:cBhvr>
                                        <p:cTn id="12" dur="500" fill="hold"/>
                                        <p:tgtEl>
                                          <p:spTgt spid="168"/>
                                        </p:tgtEl>
                                        <p:attrNameLst>
                                          <p:attrName>ppt_y</p:attrName>
                                        </p:attrNameLst>
                                      </p:cBhvr>
                                      <p:tavLst>
                                        <p:tav tm="0">
                                          <p:val>
                                            <p:strVal val="#ppt_y"/>
                                          </p:val>
                                        </p:tav>
                                        <p:tav tm="100000">
                                          <p:val>
                                            <p:strVal val="#ppt_y"/>
                                          </p:val>
                                        </p:tav>
                                      </p:tavLst>
                                    </p:anim>
                                    <p:anim calcmode="lin" valueType="num">
                                      <p:cBhvr>
                                        <p:cTn id="13" dur="500" fill="hold"/>
                                        <p:tgtEl>
                                          <p:spTgt spid="168"/>
                                        </p:tgtEl>
                                        <p:attrNameLst>
                                          <p:attrName>ppt_h</p:attrName>
                                        </p:attrNameLst>
                                      </p:cBhvr>
                                      <p:tavLst>
                                        <p:tav tm="0">
                                          <p:val>
                                            <p:strVal val="#ppt_h/10"/>
                                          </p:val>
                                        </p:tav>
                                        <p:tav tm="50000">
                                          <p:val>
                                            <p:strVal val="#ppt_h+.01"/>
                                          </p:val>
                                        </p:tav>
                                        <p:tav tm="100000">
                                          <p:val>
                                            <p:strVal val="#ppt_h"/>
                                          </p:val>
                                        </p:tav>
                                      </p:tavLst>
                                    </p:anim>
                                    <p:anim calcmode="lin" valueType="num">
                                      <p:cBhvr>
                                        <p:cTn id="14" dur="500" fill="hold"/>
                                        <p:tgtEl>
                                          <p:spTgt spid="168"/>
                                        </p:tgtEl>
                                        <p:attrNameLst>
                                          <p:attrName>ppt_w</p:attrName>
                                        </p:attrNameLst>
                                      </p:cBhvr>
                                      <p:tavLst>
                                        <p:tav tm="0">
                                          <p:val>
                                            <p:strVal val="#ppt_w/10"/>
                                          </p:val>
                                        </p:tav>
                                        <p:tav tm="50000">
                                          <p:val>
                                            <p:strVal val="#ppt_w+.01"/>
                                          </p:val>
                                        </p:tav>
                                        <p:tav tm="100000">
                                          <p:val>
                                            <p:strVal val="#ppt_w"/>
                                          </p:val>
                                        </p:tav>
                                      </p:tavLst>
                                    </p:anim>
                                    <p:animEffect transition="in" filter="fade">
                                      <p:cBhvr>
                                        <p:cTn id="15" dur="500" tmFilter="0,0; .5, 1; 1, 1"/>
                                        <p:tgtEl>
                                          <p:spTgt spid="168"/>
                                        </p:tgtEl>
                                      </p:cBhvr>
                                    </p:animEffect>
                                  </p:childTnLst>
                                </p:cTn>
                              </p:par>
                            </p:childTnLst>
                          </p:cTn>
                        </p:par>
                        <p:par>
                          <p:cTn id="16" fill="hold">
                            <p:stCondLst>
                              <p:cond delay="2100"/>
                            </p:stCondLst>
                            <p:childTnLst>
                              <p:par>
                                <p:cTn id="17" presetID="22" presetClass="entr" presetSubtype="8" fill="hold"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wipe(left)">
                                      <p:cBhvr>
                                        <p:cTn id="19" dur="500"/>
                                        <p:tgtEl>
                                          <p:spTgt spid="10"/>
                                        </p:tgtEl>
                                      </p:cBhvr>
                                    </p:animEffect>
                                  </p:childTnLst>
                                </p:cTn>
                              </p:par>
                            </p:childTnLst>
                          </p:cTn>
                        </p:par>
                        <p:par>
                          <p:cTn id="20" fill="hold">
                            <p:stCondLst>
                              <p:cond delay="2600"/>
                            </p:stCondLst>
                            <p:childTnLst>
                              <p:par>
                                <p:cTn id="21" presetID="42" presetClass="entr" presetSubtype="0" fill="hold" grpId="0" nodeType="after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anim calcmode="lin" valueType="num">
                                      <p:cBhvr>
                                        <p:cTn id="24" dur="500" fill="hold"/>
                                        <p:tgtEl>
                                          <p:spTgt spid="14"/>
                                        </p:tgtEl>
                                        <p:attrNameLst>
                                          <p:attrName>ppt_x</p:attrName>
                                        </p:attrNameLst>
                                      </p:cBhvr>
                                      <p:tavLst>
                                        <p:tav tm="0">
                                          <p:val>
                                            <p:strVal val="#ppt_x"/>
                                          </p:val>
                                        </p:tav>
                                        <p:tav tm="100000">
                                          <p:val>
                                            <p:strVal val="#ppt_x"/>
                                          </p:val>
                                        </p:tav>
                                      </p:tavLst>
                                    </p:anim>
                                    <p:anim calcmode="lin" valueType="num">
                                      <p:cBhvr>
                                        <p:cTn id="25" dur="500" fill="hold"/>
                                        <p:tgtEl>
                                          <p:spTgt spid="14"/>
                                        </p:tgtEl>
                                        <p:attrNameLst>
                                          <p:attrName>ppt_y</p:attrName>
                                        </p:attrNameLst>
                                      </p:cBhvr>
                                      <p:tavLst>
                                        <p:tav tm="0">
                                          <p:val>
                                            <p:strVal val="#ppt_y+.1"/>
                                          </p:val>
                                        </p:tav>
                                        <p:tav tm="100000">
                                          <p:val>
                                            <p:strVal val="#ppt_y"/>
                                          </p:val>
                                        </p:tav>
                                      </p:tavLst>
                                    </p:anim>
                                  </p:childTnLst>
                                </p:cTn>
                              </p:par>
                            </p:childTnLst>
                          </p:cTn>
                        </p:par>
                        <p:par>
                          <p:cTn id="26" fill="hold">
                            <p:stCondLst>
                              <p:cond delay="3100"/>
                            </p:stCondLst>
                            <p:childTnLst>
                              <p:par>
                                <p:cTn id="27" presetID="42" presetClass="entr" presetSubtype="0" fill="hold" grpId="0" nodeType="after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fade">
                                      <p:cBhvr>
                                        <p:cTn id="29" dur="500"/>
                                        <p:tgtEl>
                                          <p:spTgt spid="15"/>
                                        </p:tgtEl>
                                      </p:cBhvr>
                                    </p:animEffect>
                                    <p:anim calcmode="lin" valueType="num">
                                      <p:cBhvr>
                                        <p:cTn id="30" dur="500" fill="hold"/>
                                        <p:tgtEl>
                                          <p:spTgt spid="15"/>
                                        </p:tgtEl>
                                        <p:attrNameLst>
                                          <p:attrName>ppt_x</p:attrName>
                                        </p:attrNameLst>
                                      </p:cBhvr>
                                      <p:tavLst>
                                        <p:tav tm="0">
                                          <p:val>
                                            <p:strVal val="#ppt_x"/>
                                          </p:val>
                                        </p:tav>
                                        <p:tav tm="100000">
                                          <p:val>
                                            <p:strVal val="#ppt_x"/>
                                          </p:val>
                                        </p:tav>
                                      </p:tavLst>
                                    </p:anim>
                                    <p:anim calcmode="lin" valueType="num">
                                      <p:cBhvr>
                                        <p:cTn id="31" dur="5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8"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E2077094-2D96-4859-8A35-C3F206F524A7}"/>
              </a:ext>
            </a:extLst>
          </p:cNvPr>
          <p:cNvSpPr txBox="1"/>
          <p:nvPr/>
        </p:nvSpPr>
        <p:spPr>
          <a:xfrm>
            <a:off x="215841" y="179921"/>
            <a:ext cx="3443599" cy="523220"/>
          </a:xfrm>
          <a:prstGeom prst="rect">
            <a:avLst/>
          </a:prstGeom>
          <a:noFill/>
        </p:spPr>
        <p:txBody>
          <a:bodyPr wrap="square" rtlCol="0">
            <a:spAutoFit/>
          </a:bodyPr>
          <a:lstStyle/>
          <a:p>
            <a:pPr algn="ctr"/>
            <a:r>
              <a:rPr lang="zh-CN" altLang="en-US" sz="2800" b="1" dirty="0">
                <a:gradFill>
                  <a:gsLst>
                    <a:gs pos="0">
                      <a:schemeClr val="accent1">
                        <a:lumMod val="5000"/>
                        <a:lumOff val="95000"/>
                      </a:schemeClr>
                    </a:gs>
                    <a:gs pos="100000">
                      <a:srgbClr val="61D6FE"/>
                    </a:gs>
                    <a:gs pos="100000">
                      <a:schemeClr val="accent1">
                        <a:lumMod val="30000"/>
                        <a:lumOff val="70000"/>
                      </a:schemeClr>
                    </a:gs>
                  </a:gsLst>
                  <a:lin ang="5400000" scaled="1"/>
                </a:gradFill>
                <a:latin typeface="微软雅黑" panose="020B0503020204020204" pitchFamily="34" charset="-122"/>
                <a:ea typeface="微软雅黑" panose="020B0503020204020204" pitchFamily="34" charset="-122"/>
                <a:sym typeface="Arial" panose="020B0604020202020204" pitchFamily="34" charset="0"/>
              </a:rPr>
              <a:t>数据可视化设计过程</a:t>
            </a:r>
            <a:endParaRPr lang="en-US" altLang="zh-CN" sz="2800" b="1" dirty="0">
              <a:gradFill>
                <a:gsLst>
                  <a:gs pos="0">
                    <a:schemeClr val="accent1">
                      <a:lumMod val="5000"/>
                      <a:lumOff val="95000"/>
                    </a:schemeClr>
                  </a:gs>
                  <a:gs pos="100000">
                    <a:srgbClr val="61D6FE"/>
                  </a:gs>
                  <a:gs pos="100000">
                    <a:schemeClr val="accent1">
                      <a:lumMod val="30000"/>
                      <a:lumOff val="70000"/>
                    </a:schemeClr>
                  </a:gs>
                </a:gsLst>
                <a:lin ang="5400000" scaled="1"/>
              </a:gradFill>
              <a:latin typeface="微软雅黑" panose="020B0503020204020204" pitchFamily="34" charset="-122"/>
              <a:ea typeface="微软雅黑" panose="020B0503020204020204" pitchFamily="34" charset="-122"/>
              <a:sym typeface="Arial" panose="020B0604020202020204" pitchFamily="34" charset="0"/>
            </a:endParaRPr>
          </a:p>
        </p:txBody>
      </p:sp>
      <p:graphicFrame>
        <p:nvGraphicFramePr>
          <p:cNvPr id="7" name="图示 6">
            <a:extLst>
              <a:ext uri="{FF2B5EF4-FFF2-40B4-BE49-F238E27FC236}">
                <a16:creationId xmlns:a16="http://schemas.microsoft.com/office/drawing/2014/main" id="{EAD5A9ED-CAC2-43C1-B684-9170BC303038}"/>
              </a:ext>
            </a:extLst>
          </p:cNvPr>
          <p:cNvGraphicFramePr/>
          <p:nvPr>
            <p:extLst>
              <p:ext uri="{D42A27DB-BD31-4B8C-83A1-F6EECF244321}">
                <p14:modId xmlns:p14="http://schemas.microsoft.com/office/powerpoint/2010/main" val="827342424"/>
              </p:ext>
            </p:extLst>
          </p:nvPr>
        </p:nvGraphicFramePr>
        <p:xfrm>
          <a:off x="2432301" y="1437977"/>
          <a:ext cx="7972878" cy="453632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graphicEl>
                                              <a:dgm id="{608C6D3E-3F47-4511-B340-7872402CFEF7}"/>
                                            </p:graphicEl>
                                          </p:spTgt>
                                        </p:tgtEl>
                                        <p:attrNameLst>
                                          <p:attrName>style.visibility</p:attrName>
                                        </p:attrNameLst>
                                      </p:cBhvr>
                                      <p:to>
                                        <p:strVal val="visible"/>
                                      </p:to>
                                    </p:set>
                                    <p:anim calcmode="lin" valueType="num">
                                      <p:cBhvr additive="base">
                                        <p:cTn id="7" dur="500" fill="hold"/>
                                        <p:tgtEl>
                                          <p:spTgt spid="7">
                                            <p:graphicEl>
                                              <a:dgm id="{608C6D3E-3F47-4511-B340-7872402CFEF7}"/>
                                            </p:graphic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graphicEl>
                                              <a:dgm id="{608C6D3E-3F47-4511-B340-7872402CFEF7}"/>
                                            </p:graphic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7">
                                            <p:graphicEl>
                                              <a:dgm id="{F08B627A-FCEB-4164-80C2-5327C5424268}"/>
                                            </p:graphicEl>
                                          </p:spTgt>
                                        </p:tgtEl>
                                        <p:attrNameLst>
                                          <p:attrName>style.visibility</p:attrName>
                                        </p:attrNameLst>
                                      </p:cBhvr>
                                      <p:to>
                                        <p:strVal val="visible"/>
                                      </p:to>
                                    </p:set>
                                    <p:anim calcmode="lin" valueType="num">
                                      <p:cBhvr additive="base">
                                        <p:cTn id="11" dur="500" fill="hold"/>
                                        <p:tgtEl>
                                          <p:spTgt spid="7">
                                            <p:graphicEl>
                                              <a:dgm id="{F08B627A-FCEB-4164-80C2-5327C5424268}"/>
                                            </p:graphicEl>
                                          </p:spTgt>
                                        </p:tgtEl>
                                        <p:attrNameLst>
                                          <p:attrName>ppt_x</p:attrName>
                                        </p:attrNameLst>
                                      </p:cBhvr>
                                      <p:tavLst>
                                        <p:tav tm="0">
                                          <p:val>
                                            <p:strVal val="#ppt_x"/>
                                          </p:val>
                                        </p:tav>
                                        <p:tav tm="100000">
                                          <p:val>
                                            <p:strVal val="#ppt_x"/>
                                          </p:val>
                                        </p:tav>
                                      </p:tavLst>
                                    </p:anim>
                                    <p:anim calcmode="lin" valueType="num">
                                      <p:cBhvr additive="base">
                                        <p:cTn id="12" dur="500" fill="hold"/>
                                        <p:tgtEl>
                                          <p:spTgt spid="7">
                                            <p:graphicEl>
                                              <a:dgm id="{F08B627A-FCEB-4164-80C2-5327C5424268}"/>
                                            </p:graphic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7">
                                            <p:graphicEl>
                                              <a:dgm id="{76FC7B8F-8AA1-4BA1-AE8A-D1B4E2AD283D}"/>
                                            </p:graphicEl>
                                          </p:spTgt>
                                        </p:tgtEl>
                                        <p:attrNameLst>
                                          <p:attrName>style.visibility</p:attrName>
                                        </p:attrNameLst>
                                      </p:cBhvr>
                                      <p:to>
                                        <p:strVal val="visible"/>
                                      </p:to>
                                    </p:set>
                                    <p:anim calcmode="lin" valueType="num">
                                      <p:cBhvr additive="base">
                                        <p:cTn id="17" dur="500" fill="hold"/>
                                        <p:tgtEl>
                                          <p:spTgt spid="7">
                                            <p:graphicEl>
                                              <a:dgm id="{76FC7B8F-8AA1-4BA1-AE8A-D1B4E2AD283D}"/>
                                            </p:graphicEl>
                                          </p:spTgt>
                                        </p:tgtEl>
                                        <p:attrNameLst>
                                          <p:attrName>ppt_x</p:attrName>
                                        </p:attrNameLst>
                                      </p:cBhvr>
                                      <p:tavLst>
                                        <p:tav tm="0">
                                          <p:val>
                                            <p:strVal val="#ppt_x"/>
                                          </p:val>
                                        </p:tav>
                                        <p:tav tm="100000">
                                          <p:val>
                                            <p:strVal val="#ppt_x"/>
                                          </p:val>
                                        </p:tav>
                                      </p:tavLst>
                                    </p:anim>
                                    <p:anim calcmode="lin" valueType="num">
                                      <p:cBhvr additive="base">
                                        <p:cTn id="18" dur="500" fill="hold"/>
                                        <p:tgtEl>
                                          <p:spTgt spid="7">
                                            <p:graphicEl>
                                              <a:dgm id="{76FC7B8F-8AA1-4BA1-AE8A-D1B4E2AD283D}"/>
                                            </p:graphic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7">
                                            <p:graphicEl>
                                              <a:dgm id="{435D9D12-3CE1-4F66-9CC8-E7F2C1CB4352}"/>
                                            </p:graphicEl>
                                          </p:spTgt>
                                        </p:tgtEl>
                                        <p:attrNameLst>
                                          <p:attrName>style.visibility</p:attrName>
                                        </p:attrNameLst>
                                      </p:cBhvr>
                                      <p:to>
                                        <p:strVal val="visible"/>
                                      </p:to>
                                    </p:set>
                                    <p:anim calcmode="lin" valueType="num">
                                      <p:cBhvr additive="base">
                                        <p:cTn id="23" dur="500" fill="hold"/>
                                        <p:tgtEl>
                                          <p:spTgt spid="7">
                                            <p:graphicEl>
                                              <a:dgm id="{435D9D12-3CE1-4F66-9CC8-E7F2C1CB4352}"/>
                                            </p:graphicEl>
                                          </p:spTgt>
                                        </p:tgtEl>
                                        <p:attrNameLst>
                                          <p:attrName>ppt_x</p:attrName>
                                        </p:attrNameLst>
                                      </p:cBhvr>
                                      <p:tavLst>
                                        <p:tav tm="0">
                                          <p:val>
                                            <p:strVal val="#ppt_x"/>
                                          </p:val>
                                        </p:tav>
                                        <p:tav tm="100000">
                                          <p:val>
                                            <p:strVal val="#ppt_x"/>
                                          </p:val>
                                        </p:tav>
                                      </p:tavLst>
                                    </p:anim>
                                    <p:anim calcmode="lin" valueType="num">
                                      <p:cBhvr additive="base">
                                        <p:cTn id="24" dur="500" fill="hold"/>
                                        <p:tgtEl>
                                          <p:spTgt spid="7">
                                            <p:graphicEl>
                                              <a:dgm id="{435D9D12-3CE1-4F66-9CC8-E7F2C1CB4352}"/>
                                            </p:graphicEl>
                                          </p:spTgt>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7">
                                            <p:graphicEl>
                                              <a:dgm id="{44B4DFCB-5268-4ED8-AE34-66E30CA952A8}"/>
                                            </p:graphicEl>
                                          </p:spTgt>
                                        </p:tgtEl>
                                        <p:attrNameLst>
                                          <p:attrName>style.visibility</p:attrName>
                                        </p:attrNameLst>
                                      </p:cBhvr>
                                      <p:to>
                                        <p:strVal val="visible"/>
                                      </p:to>
                                    </p:set>
                                    <p:anim calcmode="lin" valueType="num">
                                      <p:cBhvr additive="base">
                                        <p:cTn id="27" dur="500" fill="hold"/>
                                        <p:tgtEl>
                                          <p:spTgt spid="7">
                                            <p:graphicEl>
                                              <a:dgm id="{44B4DFCB-5268-4ED8-AE34-66E30CA952A8}"/>
                                            </p:graphicEl>
                                          </p:spTgt>
                                        </p:tgtEl>
                                        <p:attrNameLst>
                                          <p:attrName>ppt_x</p:attrName>
                                        </p:attrNameLst>
                                      </p:cBhvr>
                                      <p:tavLst>
                                        <p:tav tm="0">
                                          <p:val>
                                            <p:strVal val="#ppt_x"/>
                                          </p:val>
                                        </p:tav>
                                        <p:tav tm="100000">
                                          <p:val>
                                            <p:strVal val="#ppt_x"/>
                                          </p:val>
                                        </p:tav>
                                      </p:tavLst>
                                    </p:anim>
                                    <p:anim calcmode="lin" valueType="num">
                                      <p:cBhvr additive="base">
                                        <p:cTn id="28" dur="500" fill="hold"/>
                                        <p:tgtEl>
                                          <p:spTgt spid="7">
                                            <p:graphicEl>
                                              <a:dgm id="{44B4DFCB-5268-4ED8-AE34-66E30CA952A8}"/>
                                            </p:graphic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7">
                                            <p:graphicEl>
                                              <a:dgm id="{88B4D248-5A37-48FA-A7D8-BD8EAEAB9FA0}"/>
                                            </p:graphicEl>
                                          </p:spTgt>
                                        </p:tgtEl>
                                        <p:attrNameLst>
                                          <p:attrName>style.visibility</p:attrName>
                                        </p:attrNameLst>
                                      </p:cBhvr>
                                      <p:to>
                                        <p:strVal val="visible"/>
                                      </p:to>
                                    </p:set>
                                    <p:anim calcmode="lin" valueType="num">
                                      <p:cBhvr additive="base">
                                        <p:cTn id="33" dur="500" fill="hold"/>
                                        <p:tgtEl>
                                          <p:spTgt spid="7">
                                            <p:graphicEl>
                                              <a:dgm id="{88B4D248-5A37-48FA-A7D8-BD8EAEAB9FA0}"/>
                                            </p:graphicEl>
                                          </p:spTgt>
                                        </p:tgtEl>
                                        <p:attrNameLst>
                                          <p:attrName>ppt_x</p:attrName>
                                        </p:attrNameLst>
                                      </p:cBhvr>
                                      <p:tavLst>
                                        <p:tav tm="0">
                                          <p:val>
                                            <p:strVal val="#ppt_x"/>
                                          </p:val>
                                        </p:tav>
                                        <p:tav tm="100000">
                                          <p:val>
                                            <p:strVal val="#ppt_x"/>
                                          </p:val>
                                        </p:tav>
                                      </p:tavLst>
                                    </p:anim>
                                    <p:anim calcmode="lin" valueType="num">
                                      <p:cBhvr additive="base">
                                        <p:cTn id="34" dur="500" fill="hold"/>
                                        <p:tgtEl>
                                          <p:spTgt spid="7">
                                            <p:graphicEl>
                                              <a:dgm id="{88B4D248-5A37-48FA-A7D8-BD8EAEAB9FA0}"/>
                                            </p:graphicEl>
                                          </p:spTgt>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7">
                                            <p:graphicEl>
                                              <a:dgm id="{6D6FD729-A01F-41BE-B8A1-D8DC0194BB2B}"/>
                                            </p:graphicEl>
                                          </p:spTgt>
                                        </p:tgtEl>
                                        <p:attrNameLst>
                                          <p:attrName>style.visibility</p:attrName>
                                        </p:attrNameLst>
                                      </p:cBhvr>
                                      <p:to>
                                        <p:strVal val="visible"/>
                                      </p:to>
                                    </p:set>
                                    <p:anim calcmode="lin" valueType="num">
                                      <p:cBhvr additive="base">
                                        <p:cTn id="39" dur="500" fill="hold"/>
                                        <p:tgtEl>
                                          <p:spTgt spid="7">
                                            <p:graphicEl>
                                              <a:dgm id="{6D6FD729-A01F-41BE-B8A1-D8DC0194BB2B}"/>
                                            </p:graphicEl>
                                          </p:spTgt>
                                        </p:tgtEl>
                                        <p:attrNameLst>
                                          <p:attrName>ppt_x</p:attrName>
                                        </p:attrNameLst>
                                      </p:cBhvr>
                                      <p:tavLst>
                                        <p:tav tm="0">
                                          <p:val>
                                            <p:strVal val="#ppt_x"/>
                                          </p:val>
                                        </p:tav>
                                        <p:tav tm="100000">
                                          <p:val>
                                            <p:strVal val="#ppt_x"/>
                                          </p:val>
                                        </p:tav>
                                      </p:tavLst>
                                    </p:anim>
                                    <p:anim calcmode="lin" valueType="num">
                                      <p:cBhvr additive="base">
                                        <p:cTn id="40" dur="500" fill="hold"/>
                                        <p:tgtEl>
                                          <p:spTgt spid="7">
                                            <p:graphicEl>
                                              <a:dgm id="{6D6FD729-A01F-41BE-B8A1-D8DC0194BB2B}"/>
                                            </p:graphic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Sub>
          <a:bldDgm bld="one"/>
        </p:bldSub>
      </p:bldGraphic>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a:extLst>
              <a:ext uri="{FF2B5EF4-FFF2-40B4-BE49-F238E27FC236}">
                <a16:creationId xmlns:a16="http://schemas.microsoft.com/office/drawing/2014/main" id="{82110C2F-2A8F-4C2F-A7AE-530E2275127E}"/>
              </a:ext>
            </a:extLst>
          </p:cNvPr>
          <p:cNvSpPr txBox="1"/>
          <p:nvPr/>
        </p:nvSpPr>
        <p:spPr>
          <a:xfrm>
            <a:off x="215841" y="179921"/>
            <a:ext cx="3443599" cy="523220"/>
          </a:xfrm>
          <a:prstGeom prst="rect">
            <a:avLst/>
          </a:prstGeom>
          <a:noFill/>
        </p:spPr>
        <p:txBody>
          <a:bodyPr wrap="square" rtlCol="0">
            <a:spAutoFit/>
          </a:bodyPr>
          <a:lstStyle/>
          <a:p>
            <a:r>
              <a:rPr lang="zh-CN" altLang="en-US" sz="2800" b="1" dirty="0">
                <a:gradFill>
                  <a:gsLst>
                    <a:gs pos="0">
                      <a:schemeClr val="accent1">
                        <a:lumMod val="5000"/>
                        <a:lumOff val="95000"/>
                      </a:schemeClr>
                    </a:gs>
                    <a:gs pos="100000">
                      <a:srgbClr val="61D6FE"/>
                    </a:gs>
                    <a:gs pos="100000">
                      <a:schemeClr val="accent1">
                        <a:lumMod val="30000"/>
                        <a:lumOff val="70000"/>
                      </a:schemeClr>
                    </a:gs>
                  </a:gsLst>
                  <a:lin ang="5400000" scaled="1"/>
                </a:gradFill>
                <a:latin typeface="微软雅黑" panose="020B0503020204020204" pitchFamily="34" charset="-122"/>
                <a:ea typeface="微软雅黑" panose="020B0503020204020204" pitchFamily="34" charset="-122"/>
              </a:rPr>
              <a:t>数据筛选</a:t>
            </a:r>
          </a:p>
        </p:txBody>
      </p:sp>
      <p:grpSp>
        <p:nvGrpSpPr>
          <p:cNvPr id="16" name="组合 15"/>
          <p:cNvGrpSpPr/>
          <p:nvPr/>
        </p:nvGrpSpPr>
        <p:grpSpPr>
          <a:xfrm>
            <a:off x="1508387" y="3532170"/>
            <a:ext cx="9408141" cy="1888761"/>
            <a:chOff x="1508387" y="3532170"/>
            <a:chExt cx="9408141" cy="1888761"/>
          </a:xfrm>
        </p:grpSpPr>
        <p:sp>
          <p:nvSpPr>
            <p:cNvPr id="10" name="矩形 9">
              <a:extLst>
                <a:ext uri="{FF2B5EF4-FFF2-40B4-BE49-F238E27FC236}">
                  <a16:creationId xmlns:a16="http://schemas.microsoft.com/office/drawing/2014/main" id="{CEE93B9E-ABD3-4C56-A843-6FD520F86B62}"/>
                </a:ext>
              </a:extLst>
            </p:cNvPr>
            <p:cNvSpPr/>
            <p:nvPr/>
          </p:nvSpPr>
          <p:spPr>
            <a:xfrm>
              <a:off x="1572209" y="4125741"/>
              <a:ext cx="9344319" cy="1295190"/>
            </a:xfrm>
            <a:prstGeom prst="rect">
              <a:avLst/>
            </a:prstGeom>
          </p:spPr>
          <p:txBody>
            <a:bodyPr wrap="square" lIns="48223" tIns="24112" rIns="48223" bIns="24112">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457200" algn="just" defTabSz="963930" fontAlgn="auto">
                <a:lnSpc>
                  <a:spcPct val="150000"/>
                </a:lnSpc>
                <a:spcBef>
                  <a:spcPts val="0"/>
                </a:spcBef>
                <a:spcAft>
                  <a:spcPts val="0"/>
                </a:spcAft>
              </a:pPr>
              <a:r>
                <a:rPr lang="zh-CN" altLang="en-US" dirty="0">
                  <a:solidFill>
                    <a:schemeClr val="bg1"/>
                  </a:solidFill>
                  <a:latin typeface="微软雅黑" panose="020B0503020204020204" pitchFamily="34" charset="-122"/>
                  <a:ea typeface="微软雅黑" panose="020B0503020204020204" pitchFamily="34" charset="-122"/>
                </a:rPr>
                <a:t>在某公司的数仓系统中，加工汇总的一份较粗粒度的数据，相关字段：月份、省份名称、收房量、收房金额、装修维护量、租房量、租房金额、售房量、售房金额、二手房交易量、新房交易量、总金额。针对于不同的需求，可筛选合适的字段，进行汇总展示。</a:t>
              </a:r>
              <a:endParaRPr lang="en-US" altLang="zh-CN" dirty="0">
                <a:solidFill>
                  <a:schemeClr val="bg1"/>
                </a:solidFill>
                <a:latin typeface="微软雅黑" panose="020B0503020204020204" pitchFamily="34" charset="-122"/>
                <a:ea typeface="微软雅黑" panose="020B0503020204020204" pitchFamily="34" charset="-122"/>
              </a:endParaRPr>
            </a:p>
          </p:txBody>
        </p:sp>
        <p:grpSp>
          <p:nvGrpSpPr>
            <p:cNvPr id="6" name="组合 5"/>
            <p:cNvGrpSpPr/>
            <p:nvPr/>
          </p:nvGrpSpPr>
          <p:grpSpPr>
            <a:xfrm>
              <a:off x="1508387" y="3532170"/>
              <a:ext cx="1839726" cy="564034"/>
              <a:chOff x="1227033" y="2862778"/>
              <a:chExt cx="1839726" cy="564034"/>
            </a:xfrm>
          </p:grpSpPr>
          <p:sp>
            <p:nvSpPr>
              <p:cNvPr id="26" name="Rounded Rectangle 92"/>
              <p:cNvSpPr/>
              <p:nvPr/>
            </p:nvSpPr>
            <p:spPr>
              <a:xfrm>
                <a:off x="1227033" y="2862778"/>
                <a:ext cx="1839726" cy="564034"/>
              </a:xfrm>
              <a:prstGeom prst="roundRect">
                <a:avLst/>
              </a:prstGeom>
              <a:gradFill flip="none" rotWithShape="1">
                <a:gsLst>
                  <a:gs pos="0">
                    <a:schemeClr val="accent1">
                      <a:lumMod val="5000"/>
                      <a:lumOff val="95000"/>
                    </a:schemeClr>
                  </a:gs>
                  <a:gs pos="0">
                    <a:srgbClr val="61D6FE"/>
                  </a:gs>
                  <a:gs pos="100000">
                    <a:schemeClr val="accent5">
                      <a:lumMod val="20000"/>
                      <a:lumOff val="80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cs typeface="+mn-ea"/>
                  <a:sym typeface="+mn-lt"/>
                </a:endParaRPr>
              </a:p>
            </p:txBody>
          </p:sp>
          <p:sp>
            <p:nvSpPr>
              <p:cNvPr id="5" name="矩形 4"/>
              <p:cNvSpPr/>
              <p:nvPr/>
            </p:nvSpPr>
            <p:spPr>
              <a:xfrm>
                <a:off x="1290856" y="2862778"/>
                <a:ext cx="954107" cy="499624"/>
              </a:xfrm>
              <a:prstGeom prst="rect">
                <a:avLst/>
              </a:prstGeom>
            </p:spPr>
            <p:txBody>
              <a:bodyPr wrap="none">
                <a:spAutoFit/>
              </a:bodyPr>
              <a:lstStyle/>
              <a:p>
                <a:pPr defTabSz="963930" fontAlgn="auto">
                  <a:lnSpc>
                    <a:spcPct val="150000"/>
                  </a:lnSpc>
                  <a:spcBef>
                    <a:spcPts val="0"/>
                  </a:spcBef>
                  <a:spcAft>
                    <a:spcPts val="0"/>
                  </a:spcAft>
                </a:pPr>
                <a:r>
                  <a:rPr lang="zh-CN" altLang="en-US" sz="2000" dirty="0">
                    <a:latin typeface="微软雅黑" panose="020B0503020204020204" pitchFamily="34" charset="-122"/>
                    <a:ea typeface="微软雅黑" panose="020B0503020204020204" pitchFamily="34" charset="-122"/>
                  </a:rPr>
                  <a:t>案例：</a:t>
                </a:r>
                <a:endParaRPr lang="en-US" altLang="zh-CN" sz="2000" dirty="0">
                  <a:latin typeface="微软雅黑" panose="020B0503020204020204" pitchFamily="34" charset="-122"/>
                  <a:ea typeface="微软雅黑" panose="020B0503020204020204" pitchFamily="34" charset="-122"/>
                </a:endParaRPr>
              </a:p>
            </p:txBody>
          </p:sp>
        </p:grpSp>
      </p:grpSp>
      <p:grpSp>
        <p:nvGrpSpPr>
          <p:cNvPr id="8" name="组合 7"/>
          <p:cNvGrpSpPr/>
          <p:nvPr/>
        </p:nvGrpSpPr>
        <p:grpSpPr>
          <a:xfrm>
            <a:off x="1508382" y="1632954"/>
            <a:ext cx="6159827" cy="1211838"/>
            <a:chOff x="1508382" y="1632954"/>
            <a:chExt cx="6159827" cy="1211838"/>
          </a:xfrm>
        </p:grpSpPr>
        <p:grpSp>
          <p:nvGrpSpPr>
            <p:cNvPr id="17" name="组合 16"/>
            <p:cNvGrpSpPr/>
            <p:nvPr/>
          </p:nvGrpSpPr>
          <p:grpSpPr>
            <a:xfrm>
              <a:off x="1508382" y="1632954"/>
              <a:ext cx="1839730" cy="583535"/>
              <a:chOff x="6855503" y="1699947"/>
              <a:chExt cx="859017" cy="583535"/>
            </a:xfrm>
          </p:grpSpPr>
          <p:sp>
            <p:nvSpPr>
              <p:cNvPr id="23" name="Rounded Rectangle 92"/>
              <p:cNvSpPr/>
              <p:nvPr/>
            </p:nvSpPr>
            <p:spPr>
              <a:xfrm>
                <a:off x="6855503" y="1719448"/>
                <a:ext cx="859017" cy="564034"/>
              </a:xfrm>
              <a:prstGeom prst="roundRect">
                <a:avLst/>
              </a:prstGeom>
              <a:gradFill flip="none" rotWithShape="1">
                <a:gsLst>
                  <a:gs pos="0">
                    <a:schemeClr val="accent1">
                      <a:lumMod val="5000"/>
                      <a:lumOff val="95000"/>
                    </a:schemeClr>
                  </a:gs>
                  <a:gs pos="0">
                    <a:srgbClr val="61D6FE"/>
                  </a:gs>
                  <a:gs pos="100000">
                    <a:schemeClr val="accent5">
                      <a:lumMod val="20000"/>
                      <a:lumOff val="80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cs typeface="+mn-ea"/>
                  <a:sym typeface="+mn-lt"/>
                </a:endParaRPr>
              </a:p>
            </p:txBody>
          </p:sp>
          <p:sp>
            <p:nvSpPr>
              <p:cNvPr id="24" name="文本框 23"/>
              <p:cNvSpPr txBox="1"/>
              <p:nvPr/>
            </p:nvSpPr>
            <p:spPr>
              <a:xfrm>
                <a:off x="6885306" y="1699947"/>
                <a:ext cx="671568" cy="553998"/>
              </a:xfrm>
              <a:prstGeom prst="rect">
                <a:avLst/>
              </a:prstGeom>
              <a:noFill/>
            </p:spPr>
            <p:txBody>
              <a:bodyPr wrap="square" rtlCol="0">
                <a:spAutoFit/>
              </a:bodyPr>
              <a:lstStyle/>
              <a:p>
                <a:pPr algn="just">
                  <a:lnSpc>
                    <a:spcPct val="150000"/>
                  </a:lnSpc>
                  <a:buClr>
                    <a:srgbClr val="032089"/>
                  </a:buClr>
                  <a:defRPr/>
                </a:pPr>
                <a:r>
                  <a:rPr lang="zh-CN" altLang="en-US" sz="2000" dirty="0">
                    <a:latin typeface="微软雅黑" panose="020B0503020204020204" pitchFamily="34" charset="-122"/>
                    <a:ea typeface="微软雅黑" panose="020B0503020204020204" pitchFamily="34" charset="-122"/>
                  </a:rPr>
                  <a:t>数据筛选：</a:t>
                </a:r>
                <a:endParaRPr lang="en-US" altLang="zh-CN" sz="2000" dirty="0">
                  <a:latin typeface="微软雅黑" panose="020B0503020204020204" pitchFamily="34" charset="-122"/>
                  <a:ea typeface="微软雅黑" panose="020B0503020204020204" pitchFamily="34" charset="-122"/>
                </a:endParaRPr>
              </a:p>
            </p:txBody>
          </p:sp>
        </p:grpSp>
        <p:sp>
          <p:nvSpPr>
            <p:cNvPr id="7" name="矩形 6"/>
            <p:cNvSpPr/>
            <p:nvPr/>
          </p:nvSpPr>
          <p:spPr>
            <a:xfrm>
              <a:off x="1572209" y="2385884"/>
              <a:ext cx="6096000" cy="458908"/>
            </a:xfrm>
            <a:prstGeom prst="rect">
              <a:avLst/>
            </a:prstGeom>
          </p:spPr>
          <p:txBody>
            <a:bodyPr>
              <a:spAutoFit/>
            </a:bodyPr>
            <a:lstStyle/>
            <a:p>
              <a:pPr defTabSz="963930" fontAlgn="auto">
                <a:lnSpc>
                  <a:spcPct val="150000"/>
                </a:lnSpc>
                <a:spcBef>
                  <a:spcPts val="0"/>
                </a:spcBef>
                <a:spcAft>
                  <a:spcPts val="0"/>
                </a:spcAft>
              </a:pPr>
              <a:r>
                <a:rPr lang="zh-CN" altLang="en-US" dirty="0">
                  <a:solidFill>
                    <a:schemeClr val="bg1"/>
                  </a:solidFill>
                  <a:latin typeface="微软雅黑" panose="020B0503020204020204" pitchFamily="34" charset="-122"/>
                  <a:ea typeface="微软雅黑" panose="020B0503020204020204" pitchFamily="34" charset="-122"/>
                </a:rPr>
                <a:t>根据具体的展示需求，筛选合适的数据，展示相关的信息。</a:t>
              </a:r>
              <a:endParaRPr lang="en-US" altLang="zh-CN" dirty="0">
                <a:solidFill>
                  <a:schemeClr val="bg1"/>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187219167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6"/>
                                        </p:tgtEl>
                                        <p:attrNameLst>
                                          <p:attrName>style.visibility</p:attrName>
                                        </p:attrNameLst>
                                      </p:cBhvr>
                                      <p:to>
                                        <p:strVal val="visible"/>
                                      </p:to>
                                    </p:set>
                                    <p:anim calcmode="lin" valueType="num">
                                      <p:cBhvr additive="base">
                                        <p:cTn id="13" dur="500" fill="hold"/>
                                        <p:tgtEl>
                                          <p:spTgt spid="16"/>
                                        </p:tgtEl>
                                        <p:attrNameLst>
                                          <p:attrName>ppt_x</p:attrName>
                                        </p:attrNameLst>
                                      </p:cBhvr>
                                      <p:tavLst>
                                        <p:tav tm="0">
                                          <p:val>
                                            <p:strVal val="#ppt_x"/>
                                          </p:val>
                                        </p:tav>
                                        <p:tav tm="100000">
                                          <p:val>
                                            <p:strVal val="#ppt_x"/>
                                          </p:val>
                                        </p:tav>
                                      </p:tavLst>
                                    </p:anim>
                                    <p:anim calcmode="lin" valueType="num">
                                      <p:cBhvr additive="base">
                                        <p:cTn id="14"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a:extLst>
              <a:ext uri="{FF2B5EF4-FFF2-40B4-BE49-F238E27FC236}">
                <a16:creationId xmlns:a16="http://schemas.microsoft.com/office/drawing/2014/main" id="{82110C2F-2A8F-4C2F-A7AE-530E2275127E}"/>
              </a:ext>
            </a:extLst>
          </p:cNvPr>
          <p:cNvSpPr txBox="1"/>
          <p:nvPr/>
        </p:nvSpPr>
        <p:spPr>
          <a:xfrm>
            <a:off x="215841" y="179921"/>
            <a:ext cx="3443599" cy="523220"/>
          </a:xfrm>
          <a:prstGeom prst="rect">
            <a:avLst/>
          </a:prstGeom>
          <a:noFill/>
        </p:spPr>
        <p:txBody>
          <a:bodyPr wrap="square" rtlCol="0">
            <a:spAutoFit/>
          </a:bodyPr>
          <a:lstStyle/>
          <a:p>
            <a:r>
              <a:rPr lang="zh-CN" altLang="en-US" sz="2800" b="1" dirty="0">
                <a:gradFill>
                  <a:gsLst>
                    <a:gs pos="0">
                      <a:schemeClr val="accent1">
                        <a:lumMod val="5000"/>
                        <a:lumOff val="95000"/>
                      </a:schemeClr>
                    </a:gs>
                    <a:gs pos="100000">
                      <a:srgbClr val="61D6FE"/>
                    </a:gs>
                    <a:gs pos="100000">
                      <a:schemeClr val="accent1">
                        <a:lumMod val="30000"/>
                        <a:lumOff val="70000"/>
                      </a:schemeClr>
                    </a:gs>
                  </a:gsLst>
                  <a:lin ang="5400000" scaled="1"/>
                </a:gradFill>
                <a:latin typeface="微软雅黑" panose="020B0503020204020204" pitchFamily="34" charset="-122"/>
                <a:ea typeface="微软雅黑" panose="020B0503020204020204" pitchFamily="34" charset="-122"/>
              </a:rPr>
              <a:t>数据筛选</a:t>
            </a:r>
          </a:p>
        </p:txBody>
      </p:sp>
      <p:pic>
        <p:nvPicPr>
          <p:cNvPr id="11" name="Picture 1">
            <a:extLst>
              <a:ext uri="{FF2B5EF4-FFF2-40B4-BE49-F238E27FC236}">
                <a16:creationId xmlns:a16="http://schemas.microsoft.com/office/drawing/2014/main" id="{2561457E-420E-4263-9C27-08735A7B17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6273" y="2280535"/>
            <a:ext cx="1405366" cy="3189554"/>
          </a:xfrm>
          <a:prstGeom prst="rect">
            <a:avLst/>
          </a:prstGeom>
          <a:noFill/>
          <a:ln w="9525">
            <a:solidFill>
              <a:srgbClr val="373D4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2">
            <a:extLst>
              <a:ext uri="{FF2B5EF4-FFF2-40B4-BE49-F238E27FC236}">
                <a16:creationId xmlns:a16="http://schemas.microsoft.com/office/drawing/2014/main" id="{93758215-97D7-4C4E-BDBC-F4B2F271247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41521" y="1534731"/>
            <a:ext cx="1353880" cy="12153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 name="组合 1">
            <a:extLst>
              <a:ext uri="{FF2B5EF4-FFF2-40B4-BE49-F238E27FC236}">
                <a16:creationId xmlns:a16="http://schemas.microsoft.com/office/drawing/2014/main" id="{E3C66104-7376-4725-8D04-129B778958D5}"/>
              </a:ext>
            </a:extLst>
          </p:cNvPr>
          <p:cNvGrpSpPr/>
          <p:nvPr/>
        </p:nvGrpSpPr>
        <p:grpSpPr>
          <a:xfrm>
            <a:off x="3260930" y="2446449"/>
            <a:ext cx="5387302" cy="303628"/>
            <a:chOff x="3260930" y="3487459"/>
            <a:chExt cx="5387302" cy="303628"/>
          </a:xfrm>
        </p:grpSpPr>
        <p:sp>
          <p:nvSpPr>
            <p:cNvPr id="12" name="TextBox 11">
              <a:extLst>
                <a:ext uri="{FF2B5EF4-FFF2-40B4-BE49-F238E27FC236}">
                  <a16:creationId xmlns:a16="http://schemas.microsoft.com/office/drawing/2014/main" id="{8195A0E8-98C8-4099-A30E-AD4DA621E4C5}"/>
                </a:ext>
              </a:extLst>
            </p:cNvPr>
            <p:cNvSpPr txBox="1"/>
            <p:nvPr/>
          </p:nvSpPr>
          <p:spPr>
            <a:xfrm>
              <a:off x="3260930" y="3487459"/>
              <a:ext cx="5387302" cy="279529"/>
            </a:xfrm>
            <a:prstGeom prst="rect">
              <a:avLst/>
            </a:prstGeom>
            <a:noFill/>
          </p:spPr>
          <p:txBody>
            <a:bodyPr wrap="none" lIns="48223" tIns="24112" rIns="48223" bIns="24112"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63930" fontAlgn="auto">
                <a:spcBef>
                  <a:spcPts val="0"/>
                </a:spcBef>
                <a:spcAft>
                  <a:spcPts val="0"/>
                </a:spcAft>
              </a:pPr>
              <a:r>
                <a:rPr lang="zh-CN" altLang="en-US" sz="1500" dirty="0">
                  <a:solidFill>
                    <a:srgbClr val="61D6FE"/>
                  </a:solidFill>
                  <a:latin typeface="微软雅黑" panose="020B0503020204020204" pitchFamily="34" charset="-122"/>
                  <a:ea typeface="微软雅黑" panose="020B0503020204020204" pitchFamily="34" charset="-122"/>
                </a:rPr>
                <a:t>查看</a:t>
              </a:r>
              <a:r>
                <a:rPr lang="en-US" altLang="zh-CN" sz="1500" dirty="0">
                  <a:solidFill>
                    <a:srgbClr val="61D6FE"/>
                  </a:solidFill>
                  <a:latin typeface="微软雅黑" panose="020B0503020204020204" pitchFamily="34" charset="-122"/>
                  <a:ea typeface="微软雅黑" panose="020B0503020204020204" pitchFamily="34" charset="-122"/>
                </a:rPr>
                <a:t>2019</a:t>
              </a:r>
              <a:r>
                <a:rPr lang="zh-CN" altLang="en-US" sz="1500" dirty="0">
                  <a:solidFill>
                    <a:srgbClr val="61D6FE"/>
                  </a:solidFill>
                  <a:latin typeface="微软雅黑" panose="020B0503020204020204" pitchFamily="34" charset="-122"/>
                  <a:ea typeface="微软雅黑" panose="020B0503020204020204" pitchFamily="34" charset="-122"/>
                </a:rPr>
                <a:t>年全年</a:t>
              </a:r>
              <a:r>
                <a:rPr lang="en-US" altLang="zh-CN" sz="1500" dirty="0">
                  <a:solidFill>
                    <a:srgbClr val="61D6FE"/>
                  </a:solidFill>
                  <a:latin typeface="微软雅黑" panose="020B0503020204020204" pitchFamily="34" charset="-122"/>
                  <a:ea typeface="微软雅黑" panose="020B0503020204020204" pitchFamily="34" charset="-122"/>
                </a:rPr>
                <a:t>12</a:t>
              </a:r>
              <a:r>
                <a:rPr lang="zh-CN" altLang="en-US" sz="1500" dirty="0">
                  <a:solidFill>
                    <a:srgbClr val="61D6FE"/>
                  </a:solidFill>
                  <a:latin typeface="微软雅黑" panose="020B0503020204020204" pitchFamily="34" charset="-122"/>
                  <a:ea typeface="微软雅黑" panose="020B0503020204020204" pitchFamily="34" charset="-122"/>
                </a:rPr>
                <a:t>个月的收房量、装修维护量、租房量的趋势</a:t>
              </a:r>
            </a:p>
          </p:txBody>
        </p:sp>
        <p:cxnSp>
          <p:nvCxnSpPr>
            <p:cNvPr id="15" name="直接箭头连接符 14">
              <a:extLst>
                <a:ext uri="{FF2B5EF4-FFF2-40B4-BE49-F238E27FC236}">
                  <a16:creationId xmlns:a16="http://schemas.microsoft.com/office/drawing/2014/main" id="{39FBB9BC-DC68-4AB8-BAE6-8193E08A2878}"/>
                </a:ext>
              </a:extLst>
            </p:cNvPr>
            <p:cNvCxnSpPr/>
            <p:nvPr/>
          </p:nvCxnSpPr>
          <p:spPr>
            <a:xfrm>
              <a:off x="3260930" y="3791087"/>
              <a:ext cx="5307710" cy="0"/>
            </a:xfrm>
            <a:prstGeom prst="straightConnector1">
              <a:avLst/>
            </a:prstGeom>
            <a:noFill/>
            <a:ln w="6350" cap="flat" cmpd="sng" algn="ctr">
              <a:solidFill>
                <a:schemeClr val="bg1"/>
              </a:solidFill>
              <a:prstDash val="solid"/>
              <a:miter lim="800000"/>
              <a:tailEnd type="arrow"/>
            </a:ln>
            <a:effectLst/>
          </p:spPr>
        </p:cxnSp>
      </p:grpSp>
      <p:grpSp>
        <p:nvGrpSpPr>
          <p:cNvPr id="3" name="组合 2">
            <a:extLst>
              <a:ext uri="{FF2B5EF4-FFF2-40B4-BE49-F238E27FC236}">
                <a16:creationId xmlns:a16="http://schemas.microsoft.com/office/drawing/2014/main" id="{5FA47903-27E1-41B2-A604-ACEE0032336A}"/>
              </a:ext>
            </a:extLst>
          </p:cNvPr>
          <p:cNvGrpSpPr/>
          <p:nvPr/>
        </p:nvGrpSpPr>
        <p:grpSpPr>
          <a:xfrm>
            <a:off x="3260930" y="3578892"/>
            <a:ext cx="3101092" cy="279527"/>
            <a:chOff x="3260930" y="4619902"/>
            <a:chExt cx="3101092" cy="279527"/>
          </a:xfrm>
        </p:grpSpPr>
        <p:sp>
          <p:nvSpPr>
            <p:cNvPr id="14" name="矩形 13">
              <a:extLst>
                <a:ext uri="{FF2B5EF4-FFF2-40B4-BE49-F238E27FC236}">
                  <a16:creationId xmlns:a16="http://schemas.microsoft.com/office/drawing/2014/main" id="{7767BFDE-2322-4F5B-8FF7-27BF4259714B}"/>
                </a:ext>
              </a:extLst>
            </p:cNvPr>
            <p:cNvSpPr/>
            <p:nvPr/>
          </p:nvSpPr>
          <p:spPr>
            <a:xfrm>
              <a:off x="3260930" y="4619902"/>
              <a:ext cx="2966763" cy="279527"/>
            </a:xfrm>
            <a:prstGeom prst="rect">
              <a:avLst/>
            </a:prstGeom>
          </p:spPr>
          <p:txBody>
            <a:bodyPr wrap="none" lIns="48223" tIns="24112" rIns="48223" bIns="24112">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63930" fontAlgn="auto">
                <a:spcBef>
                  <a:spcPts val="0"/>
                </a:spcBef>
                <a:spcAft>
                  <a:spcPts val="0"/>
                </a:spcAft>
              </a:pPr>
              <a:r>
                <a:rPr lang="zh-CN" altLang="en-US" sz="1500" dirty="0">
                  <a:solidFill>
                    <a:srgbClr val="61D6FE"/>
                  </a:solidFill>
                  <a:latin typeface="微软雅黑" panose="020B0503020204020204" pitchFamily="34" charset="-122"/>
                  <a:ea typeface="微软雅黑" panose="020B0503020204020204" pitchFamily="34" charset="-122"/>
                </a:rPr>
                <a:t>查看</a:t>
              </a:r>
              <a:r>
                <a:rPr lang="en-US" altLang="zh-CN" sz="1500" dirty="0">
                  <a:solidFill>
                    <a:srgbClr val="61D6FE"/>
                  </a:solidFill>
                  <a:latin typeface="微软雅黑" panose="020B0503020204020204" pitchFamily="34" charset="-122"/>
                  <a:ea typeface="微软雅黑" panose="020B0503020204020204" pitchFamily="34" charset="-122"/>
                </a:rPr>
                <a:t>2019</a:t>
              </a:r>
              <a:r>
                <a:rPr lang="zh-CN" altLang="en-US" sz="1500" dirty="0">
                  <a:solidFill>
                    <a:srgbClr val="61D6FE"/>
                  </a:solidFill>
                  <a:latin typeface="微软雅黑" panose="020B0503020204020204" pitchFamily="34" charset="-122"/>
                  <a:ea typeface="微软雅黑" panose="020B0503020204020204" pitchFamily="34" charset="-122"/>
                </a:rPr>
                <a:t>年</a:t>
              </a:r>
              <a:r>
                <a:rPr lang="en-US" altLang="zh-CN" sz="1500" dirty="0">
                  <a:solidFill>
                    <a:srgbClr val="61D6FE"/>
                  </a:solidFill>
                  <a:latin typeface="微软雅黑" panose="020B0503020204020204" pitchFamily="34" charset="-122"/>
                  <a:ea typeface="微软雅黑" panose="020B0503020204020204" pitchFamily="34" charset="-122"/>
                </a:rPr>
                <a:t>1</a:t>
              </a:r>
              <a:r>
                <a:rPr lang="zh-CN" altLang="en-US" sz="1500" dirty="0">
                  <a:solidFill>
                    <a:srgbClr val="61D6FE"/>
                  </a:solidFill>
                  <a:latin typeface="微软雅黑" panose="020B0503020204020204" pitchFamily="34" charset="-122"/>
                  <a:ea typeface="微软雅黑" panose="020B0503020204020204" pitchFamily="34" charset="-122"/>
                </a:rPr>
                <a:t>月份各省的总营收额</a:t>
              </a:r>
            </a:p>
          </p:txBody>
        </p:sp>
        <p:cxnSp>
          <p:nvCxnSpPr>
            <p:cNvPr id="18" name="直接箭头连接符 17">
              <a:extLst>
                <a:ext uri="{FF2B5EF4-FFF2-40B4-BE49-F238E27FC236}">
                  <a16:creationId xmlns:a16="http://schemas.microsoft.com/office/drawing/2014/main" id="{387AF600-16A2-4E3D-8A60-992394D1EC57}"/>
                </a:ext>
              </a:extLst>
            </p:cNvPr>
            <p:cNvCxnSpPr/>
            <p:nvPr/>
          </p:nvCxnSpPr>
          <p:spPr>
            <a:xfrm>
              <a:off x="3260930" y="4895803"/>
              <a:ext cx="3101092" cy="0"/>
            </a:xfrm>
            <a:prstGeom prst="straightConnector1">
              <a:avLst/>
            </a:prstGeom>
            <a:noFill/>
            <a:ln w="6350" cap="flat" cmpd="sng" algn="ctr">
              <a:solidFill>
                <a:schemeClr val="bg1"/>
              </a:solidFill>
              <a:prstDash val="solid"/>
              <a:miter lim="800000"/>
              <a:tailEnd type="arrow"/>
            </a:ln>
            <a:effectLst/>
          </p:spPr>
        </p:cxnSp>
      </p:grpSp>
      <p:pic>
        <p:nvPicPr>
          <p:cNvPr id="19" name="Picture 4">
            <a:extLst>
              <a:ext uri="{FF2B5EF4-FFF2-40B4-BE49-F238E27FC236}">
                <a16:creationId xmlns:a16="http://schemas.microsoft.com/office/drawing/2014/main" id="{47E1DF03-BD6F-4EE5-B0A6-8D67463C1C2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41521" y="3066757"/>
            <a:ext cx="1380218" cy="964364"/>
          </a:xfrm>
          <a:prstGeom prst="rect">
            <a:avLst/>
          </a:prstGeom>
          <a:noFill/>
          <a:ln w="9525">
            <a:solidFill>
              <a:srgbClr val="373D4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4" name="组合 3">
            <a:extLst>
              <a:ext uri="{FF2B5EF4-FFF2-40B4-BE49-F238E27FC236}">
                <a16:creationId xmlns:a16="http://schemas.microsoft.com/office/drawing/2014/main" id="{0CB7DE6B-6BE9-4123-8919-6D0D9CFF432F}"/>
              </a:ext>
            </a:extLst>
          </p:cNvPr>
          <p:cNvGrpSpPr/>
          <p:nvPr/>
        </p:nvGrpSpPr>
        <p:grpSpPr>
          <a:xfrm>
            <a:off x="3288125" y="4648760"/>
            <a:ext cx="5280515" cy="279529"/>
            <a:chOff x="3288125" y="5689770"/>
            <a:chExt cx="5280515" cy="279529"/>
          </a:xfrm>
        </p:grpSpPr>
        <p:sp>
          <p:nvSpPr>
            <p:cNvPr id="20" name="矩形 19">
              <a:extLst>
                <a:ext uri="{FF2B5EF4-FFF2-40B4-BE49-F238E27FC236}">
                  <a16:creationId xmlns:a16="http://schemas.microsoft.com/office/drawing/2014/main" id="{D7A62DAC-6723-4FE8-8E42-5EC3EFE4688D}"/>
                </a:ext>
              </a:extLst>
            </p:cNvPr>
            <p:cNvSpPr/>
            <p:nvPr/>
          </p:nvSpPr>
          <p:spPr>
            <a:xfrm>
              <a:off x="3288125" y="5689770"/>
              <a:ext cx="3623998" cy="279529"/>
            </a:xfrm>
            <a:prstGeom prst="rect">
              <a:avLst/>
            </a:prstGeom>
          </p:spPr>
          <p:txBody>
            <a:bodyPr wrap="none" lIns="48223" tIns="24112" rIns="48223" bIns="24112">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63930" fontAlgn="auto">
                <a:spcBef>
                  <a:spcPts val="0"/>
                </a:spcBef>
                <a:spcAft>
                  <a:spcPts val="0"/>
                </a:spcAft>
              </a:pPr>
              <a:r>
                <a:rPr lang="zh-CN" altLang="en-US" sz="1500" dirty="0">
                  <a:solidFill>
                    <a:srgbClr val="61D6FE"/>
                  </a:solidFill>
                  <a:latin typeface="微软雅黑" panose="020B0503020204020204" pitchFamily="34" charset="-122"/>
                  <a:ea typeface="微软雅黑" panose="020B0503020204020204" pitchFamily="34" charset="-122"/>
                </a:rPr>
                <a:t>查看</a:t>
              </a:r>
              <a:r>
                <a:rPr lang="en-US" altLang="zh-CN" sz="1500" dirty="0">
                  <a:solidFill>
                    <a:srgbClr val="61D6FE"/>
                  </a:solidFill>
                  <a:latin typeface="微软雅黑" panose="020B0503020204020204" pitchFamily="34" charset="-122"/>
                  <a:ea typeface="微软雅黑" panose="020B0503020204020204" pitchFamily="34" charset="-122"/>
                </a:rPr>
                <a:t>2019</a:t>
              </a:r>
              <a:r>
                <a:rPr lang="zh-CN" altLang="en-US" sz="1500" dirty="0">
                  <a:solidFill>
                    <a:srgbClr val="61D6FE"/>
                  </a:solidFill>
                  <a:latin typeface="微软雅黑" panose="020B0503020204020204" pitchFamily="34" charset="-122"/>
                  <a:ea typeface="微软雅黑" panose="020B0503020204020204" pitchFamily="34" charset="-122"/>
                </a:rPr>
                <a:t>年重庆的每月售房量及售房金额</a:t>
              </a:r>
            </a:p>
          </p:txBody>
        </p:sp>
        <p:cxnSp>
          <p:nvCxnSpPr>
            <p:cNvPr id="21" name="直接箭头连接符 20">
              <a:extLst>
                <a:ext uri="{FF2B5EF4-FFF2-40B4-BE49-F238E27FC236}">
                  <a16:creationId xmlns:a16="http://schemas.microsoft.com/office/drawing/2014/main" id="{AC03D737-455C-4E63-A044-E5735075346D}"/>
                </a:ext>
              </a:extLst>
            </p:cNvPr>
            <p:cNvCxnSpPr/>
            <p:nvPr/>
          </p:nvCxnSpPr>
          <p:spPr>
            <a:xfrm>
              <a:off x="3288126" y="5965671"/>
              <a:ext cx="5280514" cy="0"/>
            </a:xfrm>
            <a:prstGeom prst="straightConnector1">
              <a:avLst/>
            </a:prstGeom>
            <a:noFill/>
            <a:ln w="6350" cap="flat" cmpd="sng" algn="ctr">
              <a:solidFill>
                <a:schemeClr val="bg1"/>
              </a:solidFill>
              <a:prstDash val="solid"/>
              <a:miter lim="800000"/>
              <a:tailEnd type="arrow"/>
            </a:ln>
            <a:effectLst/>
          </p:spPr>
        </p:cxnSp>
      </p:grpSp>
      <p:pic>
        <p:nvPicPr>
          <p:cNvPr id="22" name="Picture 5">
            <a:extLst>
              <a:ext uri="{FF2B5EF4-FFF2-40B4-BE49-F238E27FC236}">
                <a16:creationId xmlns:a16="http://schemas.microsoft.com/office/drawing/2014/main" id="{44AC92FE-CC95-45D2-ABE5-093D3F2CBF5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41521" y="4347801"/>
            <a:ext cx="1088000" cy="1245081"/>
          </a:xfrm>
          <a:prstGeom prst="rect">
            <a:avLst/>
          </a:prstGeom>
          <a:noFill/>
          <a:ln w="9525">
            <a:solidFill>
              <a:srgbClr val="373D4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0354167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wipe(left)">
                                      <p:cBhvr>
                                        <p:cTn id="22" dur="500"/>
                                        <p:tgtEl>
                                          <p:spTgt spid="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500"/>
                                        <p:tgtEl>
                                          <p:spTgt spid="19"/>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wipe(left)">
                                      <p:cBhvr>
                                        <p:cTn id="32" dur="500"/>
                                        <p:tgtEl>
                                          <p:spTgt spid="4"/>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2"/>
                                        </p:tgtEl>
                                        <p:attrNameLst>
                                          <p:attrName>style.visibility</p:attrName>
                                        </p:attrNameLst>
                                      </p:cBhvr>
                                      <p:to>
                                        <p:strVal val="visible"/>
                                      </p:to>
                                    </p:set>
                                    <p:animEffect transition="in" filter="fade">
                                      <p:cBhvr>
                                        <p:cTn id="3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E2077094-2D96-4859-8A35-C3F206F524A7}"/>
              </a:ext>
            </a:extLst>
          </p:cNvPr>
          <p:cNvSpPr txBox="1"/>
          <p:nvPr/>
        </p:nvSpPr>
        <p:spPr>
          <a:xfrm>
            <a:off x="215841" y="179921"/>
            <a:ext cx="4167473" cy="954107"/>
          </a:xfrm>
          <a:prstGeom prst="rect">
            <a:avLst/>
          </a:prstGeom>
          <a:noFill/>
        </p:spPr>
        <p:txBody>
          <a:bodyPr wrap="square" rtlCol="0">
            <a:spAutoFit/>
          </a:bodyPr>
          <a:lstStyle/>
          <a:p>
            <a:pPr algn="ctr"/>
            <a:r>
              <a:rPr lang="zh-CN" altLang="en-US" sz="2800" b="1" dirty="0">
                <a:gradFill>
                  <a:gsLst>
                    <a:gs pos="0">
                      <a:schemeClr val="accent1">
                        <a:lumMod val="5000"/>
                        <a:lumOff val="95000"/>
                      </a:schemeClr>
                    </a:gs>
                    <a:gs pos="100000">
                      <a:srgbClr val="61D6FE"/>
                    </a:gs>
                    <a:gs pos="100000">
                      <a:schemeClr val="accent1">
                        <a:lumMod val="30000"/>
                        <a:lumOff val="70000"/>
                      </a:schemeClr>
                    </a:gs>
                  </a:gsLst>
                  <a:lin ang="5400000" scaled="1"/>
                </a:gradFill>
                <a:latin typeface="微软雅黑" panose="020B0503020204020204" pitchFamily="34" charset="-122"/>
                <a:ea typeface="微软雅黑" panose="020B0503020204020204" pitchFamily="34" charset="-122"/>
              </a:rPr>
              <a:t>数据到可视化的直观映射</a:t>
            </a:r>
          </a:p>
          <a:p>
            <a:pPr algn="ctr"/>
            <a:endParaRPr lang="en-US" altLang="zh-CN" sz="2800" b="1" dirty="0">
              <a:gradFill>
                <a:gsLst>
                  <a:gs pos="0">
                    <a:schemeClr val="accent1">
                      <a:lumMod val="5000"/>
                      <a:lumOff val="95000"/>
                    </a:schemeClr>
                  </a:gs>
                  <a:gs pos="100000">
                    <a:srgbClr val="61D6FE"/>
                  </a:gs>
                  <a:gs pos="100000">
                    <a:schemeClr val="accent1">
                      <a:lumMod val="30000"/>
                      <a:lumOff val="70000"/>
                    </a:schemeClr>
                  </a:gs>
                </a:gsLst>
                <a:lin ang="5400000" scaled="1"/>
              </a:gradFill>
              <a:latin typeface="微软雅黑" panose="020B0503020204020204" pitchFamily="34" charset="-122"/>
              <a:ea typeface="微软雅黑" panose="020B0503020204020204" pitchFamily="34" charset="-122"/>
              <a:sym typeface="Arial" panose="020B0604020202020204" pitchFamily="34" charset="0"/>
            </a:endParaRPr>
          </a:p>
        </p:txBody>
      </p:sp>
      <p:pic>
        <p:nvPicPr>
          <p:cNvPr id="4" name="Picture 2">
            <a:extLst>
              <a:ext uri="{FF2B5EF4-FFF2-40B4-BE49-F238E27FC236}">
                <a16:creationId xmlns:a16="http://schemas.microsoft.com/office/drawing/2014/main" id="{120ED499-98FD-4C1C-9BAD-20A376D448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12706" y="1750646"/>
            <a:ext cx="3945673" cy="38320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矩形 4">
            <a:extLst>
              <a:ext uri="{FF2B5EF4-FFF2-40B4-BE49-F238E27FC236}">
                <a16:creationId xmlns:a16="http://schemas.microsoft.com/office/drawing/2014/main" id="{3D0768EB-3CD7-48A0-90D4-F28753D8FEFE}"/>
              </a:ext>
            </a:extLst>
          </p:cNvPr>
          <p:cNvSpPr/>
          <p:nvPr/>
        </p:nvSpPr>
        <p:spPr>
          <a:xfrm>
            <a:off x="994933" y="1998995"/>
            <a:ext cx="5970137" cy="3225975"/>
          </a:xfrm>
          <a:prstGeom prst="rect">
            <a:avLst/>
          </a:prstGeom>
        </p:spPr>
        <p:txBody>
          <a:bodyPr wrap="square" lIns="48223" tIns="24112" rIns="48223" bIns="24112">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defTabSz="963930" fontAlgn="auto">
              <a:lnSpc>
                <a:spcPct val="150000"/>
              </a:lnSpc>
              <a:spcBef>
                <a:spcPts val="0"/>
              </a:spcBef>
              <a:spcAft>
                <a:spcPts val="0"/>
              </a:spcAft>
              <a:buClr>
                <a:srgbClr val="61D6FE"/>
              </a:buClr>
              <a:buFont typeface="Wingdings" panose="05000000000000000000" pitchFamily="2" charset="2"/>
              <a:buChar char="n"/>
            </a:pPr>
            <a:r>
              <a:rPr lang="zh-CN" altLang="en-US" sz="2000" dirty="0">
                <a:solidFill>
                  <a:schemeClr val="bg1"/>
                </a:solidFill>
                <a:latin typeface="微软雅黑" panose="020B0503020204020204" pitchFamily="34" charset="-122"/>
                <a:ea typeface="微软雅黑" panose="020B0503020204020204" pitchFamily="34" charset="-122"/>
              </a:rPr>
              <a:t>数值型适合用能够量化的视觉通道表示，如坐标、长度等。</a:t>
            </a:r>
            <a:endParaRPr lang="en-US" altLang="zh-CN" sz="2000" dirty="0">
              <a:solidFill>
                <a:schemeClr val="bg1"/>
              </a:solidFill>
              <a:latin typeface="微软雅黑" panose="020B0503020204020204" pitchFamily="34" charset="-122"/>
              <a:ea typeface="微软雅黑" panose="020B0503020204020204" pitchFamily="34" charset="-122"/>
            </a:endParaRPr>
          </a:p>
          <a:p>
            <a:pPr marL="342900" indent="-342900" defTabSz="963930" fontAlgn="auto">
              <a:lnSpc>
                <a:spcPct val="150000"/>
              </a:lnSpc>
              <a:spcBef>
                <a:spcPts val="0"/>
              </a:spcBef>
              <a:spcAft>
                <a:spcPts val="0"/>
              </a:spcAft>
              <a:buClr>
                <a:srgbClr val="61D6FE"/>
              </a:buClr>
              <a:buFont typeface="Wingdings" panose="05000000000000000000" pitchFamily="2" charset="2"/>
              <a:buChar char="n"/>
            </a:pPr>
            <a:endParaRPr lang="en-US" altLang="zh-CN" sz="2000" dirty="0">
              <a:solidFill>
                <a:schemeClr val="bg1"/>
              </a:solidFill>
              <a:latin typeface="微软雅黑" panose="020B0503020204020204" pitchFamily="34" charset="-122"/>
              <a:ea typeface="微软雅黑" panose="020B0503020204020204" pitchFamily="34" charset="-122"/>
            </a:endParaRPr>
          </a:p>
          <a:p>
            <a:pPr marL="342900" indent="-342900" defTabSz="963930" fontAlgn="auto">
              <a:lnSpc>
                <a:spcPct val="150000"/>
              </a:lnSpc>
              <a:spcBef>
                <a:spcPts val="0"/>
              </a:spcBef>
              <a:spcAft>
                <a:spcPts val="0"/>
              </a:spcAft>
              <a:buClr>
                <a:srgbClr val="61D6FE"/>
              </a:buClr>
              <a:buFont typeface="Wingdings" panose="05000000000000000000" pitchFamily="2" charset="2"/>
              <a:buChar char="n"/>
            </a:pPr>
            <a:r>
              <a:rPr lang="zh-CN" altLang="en-US" sz="2000" dirty="0">
                <a:solidFill>
                  <a:schemeClr val="bg1"/>
                </a:solidFill>
                <a:latin typeface="微软雅黑" panose="020B0503020204020204" pitchFamily="34" charset="-122"/>
                <a:ea typeface="微软雅黑" panose="020B0503020204020204" pitchFamily="34" charset="-122"/>
              </a:rPr>
              <a:t>序列型适合用区分度明显的视觉通道表示，比如密度、饱和度。</a:t>
            </a:r>
            <a:endParaRPr lang="en-US" altLang="zh-CN" sz="2000" dirty="0">
              <a:solidFill>
                <a:schemeClr val="bg1"/>
              </a:solidFill>
              <a:latin typeface="微软雅黑" panose="020B0503020204020204" pitchFamily="34" charset="-122"/>
              <a:ea typeface="微软雅黑" panose="020B0503020204020204" pitchFamily="34" charset="-122"/>
            </a:endParaRPr>
          </a:p>
          <a:p>
            <a:pPr marL="342900" indent="-342900" defTabSz="963930" fontAlgn="auto">
              <a:lnSpc>
                <a:spcPct val="150000"/>
              </a:lnSpc>
              <a:spcBef>
                <a:spcPts val="0"/>
              </a:spcBef>
              <a:spcAft>
                <a:spcPts val="0"/>
              </a:spcAft>
              <a:buClr>
                <a:srgbClr val="61D6FE"/>
              </a:buClr>
              <a:buFont typeface="Wingdings" panose="05000000000000000000" pitchFamily="2" charset="2"/>
              <a:buChar char="n"/>
            </a:pPr>
            <a:endParaRPr lang="en-US" altLang="zh-CN" sz="2000" dirty="0">
              <a:solidFill>
                <a:schemeClr val="bg1"/>
              </a:solidFill>
              <a:latin typeface="微软雅黑" panose="020B0503020204020204" pitchFamily="34" charset="-122"/>
              <a:ea typeface="微软雅黑" panose="020B0503020204020204" pitchFamily="34" charset="-122"/>
            </a:endParaRPr>
          </a:p>
          <a:p>
            <a:pPr marL="342900" indent="-342900" defTabSz="963930" fontAlgn="auto">
              <a:lnSpc>
                <a:spcPct val="150000"/>
              </a:lnSpc>
              <a:spcBef>
                <a:spcPts val="0"/>
              </a:spcBef>
              <a:spcAft>
                <a:spcPts val="0"/>
              </a:spcAft>
              <a:buClr>
                <a:srgbClr val="61D6FE"/>
              </a:buClr>
              <a:buFont typeface="Wingdings" panose="05000000000000000000" pitchFamily="2" charset="2"/>
              <a:buChar char="n"/>
            </a:pPr>
            <a:r>
              <a:rPr lang="zh-CN" altLang="en-US" sz="2000" dirty="0">
                <a:solidFill>
                  <a:schemeClr val="bg1"/>
                </a:solidFill>
                <a:latin typeface="微软雅黑" panose="020B0503020204020204" pitchFamily="34" charset="-122"/>
                <a:ea typeface="微软雅黑" panose="020B0503020204020204" pitchFamily="34" charset="-122"/>
              </a:rPr>
              <a:t>类别型适合用易于分组的视觉通道。</a:t>
            </a:r>
          </a:p>
        </p:txBody>
      </p:sp>
      <p:sp>
        <p:nvSpPr>
          <p:cNvPr id="8" name="矩形 7">
            <a:extLst>
              <a:ext uri="{FF2B5EF4-FFF2-40B4-BE49-F238E27FC236}">
                <a16:creationId xmlns:a16="http://schemas.microsoft.com/office/drawing/2014/main" id="{8D64C4BD-469C-4440-90B1-79CB9F5C9C84}"/>
              </a:ext>
            </a:extLst>
          </p:cNvPr>
          <p:cNvSpPr/>
          <p:nvPr/>
        </p:nvSpPr>
        <p:spPr>
          <a:xfrm>
            <a:off x="8464339" y="5582710"/>
            <a:ext cx="1713215" cy="415270"/>
          </a:xfrm>
          <a:prstGeom prst="rect">
            <a:avLst/>
          </a:prstGeom>
        </p:spPr>
        <p:txBody>
          <a:bodyPr wrap="none" lIns="48223" tIns="24112" rIns="48223" bIns="24112">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63930" fontAlgn="auto">
              <a:lnSpc>
                <a:spcPct val="150000"/>
              </a:lnSpc>
              <a:spcBef>
                <a:spcPts val="0"/>
              </a:spcBef>
              <a:spcAft>
                <a:spcPts val="0"/>
              </a:spcAft>
            </a:pPr>
            <a:r>
              <a:rPr lang="zh-CN" altLang="en-US" dirty="0">
                <a:solidFill>
                  <a:schemeClr val="bg1"/>
                </a:solidFill>
                <a:latin typeface="微软雅黑" panose="020B0503020204020204" pitchFamily="34" charset="-122"/>
                <a:ea typeface="微软雅黑" panose="020B0503020204020204" pitchFamily="34" charset="-122"/>
              </a:rPr>
              <a:t>优先级自上而下</a:t>
            </a:r>
          </a:p>
        </p:txBody>
      </p:sp>
    </p:spTree>
    <p:extLst>
      <p:ext uri="{BB962C8B-B14F-4D97-AF65-F5344CB8AC3E}">
        <p14:creationId xmlns:p14="http://schemas.microsoft.com/office/powerpoint/2010/main" val="233697330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fade">
                                      <p:cBhvr>
                                        <p:cTn id="12" dur="500"/>
                                        <p:tgtEl>
                                          <p:spTgt spid="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animEffect transition="in" filter="fade">
                                      <p:cBhvr>
                                        <p:cTn id="17" dur="500"/>
                                        <p:tgtEl>
                                          <p:spTgt spid="5">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500" fill="hold"/>
                                        <p:tgtEl>
                                          <p:spTgt spid="8"/>
                                        </p:tgtEl>
                                        <p:attrNameLst>
                                          <p:attrName>ppt_x</p:attrName>
                                        </p:attrNameLst>
                                      </p:cBhvr>
                                      <p:tavLst>
                                        <p:tav tm="0">
                                          <p:val>
                                            <p:strVal val="#ppt_x"/>
                                          </p:val>
                                        </p:tav>
                                        <p:tav tm="100000">
                                          <p:val>
                                            <p:strVal val="#ppt_x"/>
                                          </p:val>
                                        </p:tav>
                                      </p:tavLst>
                                    </p:anim>
                                    <p:anim calcmode="lin" valueType="num">
                                      <p:cBhvr additive="base">
                                        <p:cTn id="2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E2077094-2D96-4859-8A35-C3F206F524A7}"/>
              </a:ext>
            </a:extLst>
          </p:cNvPr>
          <p:cNvSpPr txBox="1"/>
          <p:nvPr/>
        </p:nvSpPr>
        <p:spPr>
          <a:xfrm>
            <a:off x="215841" y="179921"/>
            <a:ext cx="4167473" cy="1384995"/>
          </a:xfrm>
          <a:prstGeom prst="rect">
            <a:avLst/>
          </a:prstGeom>
          <a:noFill/>
        </p:spPr>
        <p:txBody>
          <a:bodyPr wrap="square" rtlCol="0">
            <a:spAutoFit/>
          </a:bodyPr>
          <a:lstStyle/>
          <a:p>
            <a:r>
              <a:rPr lang="zh-CN" altLang="en-US" sz="2800" b="1" dirty="0">
                <a:gradFill>
                  <a:gsLst>
                    <a:gs pos="0">
                      <a:schemeClr val="accent1">
                        <a:lumMod val="5000"/>
                        <a:lumOff val="95000"/>
                      </a:schemeClr>
                    </a:gs>
                    <a:gs pos="100000">
                      <a:srgbClr val="61D6FE"/>
                    </a:gs>
                    <a:gs pos="100000">
                      <a:schemeClr val="accent1">
                        <a:lumMod val="30000"/>
                        <a:lumOff val="70000"/>
                      </a:schemeClr>
                    </a:gs>
                  </a:gsLst>
                  <a:lin ang="5400000" scaled="1"/>
                </a:gradFill>
                <a:latin typeface="微软雅黑" panose="020B0503020204020204" pitchFamily="34" charset="-122"/>
                <a:ea typeface="微软雅黑" panose="020B0503020204020204" pitchFamily="34" charset="-122"/>
              </a:rPr>
              <a:t>视觉选择与交互设计</a:t>
            </a:r>
          </a:p>
          <a:p>
            <a:pPr algn="ctr"/>
            <a:endParaRPr lang="zh-CN" altLang="en-US" sz="2800" b="1" dirty="0">
              <a:gradFill>
                <a:gsLst>
                  <a:gs pos="0">
                    <a:schemeClr val="accent1">
                      <a:lumMod val="5000"/>
                      <a:lumOff val="95000"/>
                    </a:schemeClr>
                  </a:gs>
                  <a:gs pos="100000">
                    <a:srgbClr val="61D6FE"/>
                  </a:gs>
                  <a:gs pos="100000">
                    <a:schemeClr val="accent1">
                      <a:lumMod val="30000"/>
                      <a:lumOff val="70000"/>
                    </a:schemeClr>
                  </a:gs>
                </a:gsLst>
                <a:lin ang="5400000" scaled="1"/>
              </a:gradFill>
              <a:latin typeface="微软雅黑" panose="020B0503020204020204" pitchFamily="34" charset="-122"/>
              <a:ea typeface="微软雅黑" panose="020B0503020204020204" pitchFamily="34" charset="-122"/>
            </a:endParaRPr>
          </a:p>
          <a:p>
            <a:pPr algn="ctr"/>
            <a:endParaRPr lang="en-US" altLang="zh-CN" sz="2800" b="1" dirty="0">
              <a:gradFill>
                <a:gsLst>
                  <a:gs pos="0">
                    <a:schemeClr val="accent1">
                      <a:lumMod val="5000"/>
                      <a:lumOff val="95000"/>
                    </a:schemeClr>
                  </a:gs>
                  <a:gs pos="100000">
                    <a:srgbClr val="61D6FE"/>
                  </a:gs>
                  <a:gs pos="100000">
                    <a:schemeClr val="accent1">
                      <a:lumMod val="30000"/>
                      <a:lumOff val="70000"/>
                    </a:schemeClr>
                  </a:gs>
                </a:gsLst>
                <a:lin ang="5400000" scaled="1"/>
              </a:gra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5" name="矩形 4">
            <a:extLst>
              <a:ext uri="{FF2B5EF4-FFF2-40B4-BE49-F238E27FC236}">
                <a16:creationId xmlns:a16="http://schemas.microsoft.com/office/drawing/2014/main" id="{3D0768EB-3CD7-48A0-90D4-F28753D8FEFE}"/>
              </a:ext>
            </a:extLst>
          </p:cNvPr>
          <p:cNvSpPr/>
          <p:nvPr/>
        </p:nvSpPr>
        <p:spPr>
          <a:xfrm>
            <a:off x="3625000" y="1259190"/>
            <a:ext cx="6933179" cy="1433689"/>
          </a:xfrm>
          <a:prstGeom prst="rect">
            <a:avLst/>
          </a:prstGeom>
        </p:spPr>
        <p:txBody>
          <a:bodyPr wrap="square" lIns="48223" tIns="24112" rIns="48223" bIns="24112">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824865" lvl="1" indent="-342900" defTabSz="963930" fontAlgn="auto">
              <a:lnSpc>
                <a:spcPct val="150000"/>
              </a:lnSpc>
              <a:spcBef>
                <a:spcPts val="0"/>
              </a:spcBef>
              <a:spcAft>
                <a:spcPts val="0"/>
              </a:spcAft>
              <a:buFont typeface="Wingdings" panose="05000000000000000000" pitchFamily="2" charset="2"/>
              <a:buChar char="n"/>
            </a:pPr>
            <a:r>
              <a:rPr lang="zh-CN" altLang="en-US" sz="2000" dirty="0">
                <a:solidFill>
                  <a:schemeClr val="bg1"/>
                </a:solidFill>
                <a:latin typeface="微软雅黑" panose="020B0503020204020204" pitchFamily="34" charset="-122"/>
                <a:ea typeface="微软雅黑" panose="020B0503020204020204" pitchFamily="34" charset="-122"/>
              </a:rPr>
              <a:t>针对不同的需求，确定展示不同的视图；</a:t>
            </a:r>
          </a:p>
          <a:p>
            <a:pPr marL="824865" lvl="1" indent="-342900" defTabSz="963930" fontAlgn="auto">
              <a:lnSpc>
                <a:spcPct val="150000"/>
              </a:lnSpc>
              <a:spcBef>
                <a:spcPts val="0"/>
              </a:spcBef>
              <a:spcAft>
                <a:spcPts val="0"/>
              </a:spcAft>
              <a:buFont typeface="Wingdings" panose="05000000000000000000" pitchFamily="2" charset="2"/>
              <a:buChar char="n"/>
            </a:pPr>
            <a:r>
              <a:rPr lang="zh-CN" altLang="en-US" sz="2000" dirty="0">
                <a:solidFill>
                  <a:schemeClr val="bg1"/>
                </a:solidFill>
                <a:latin typeface="微软雅黑" panose="020B0503020204020204" pitchFamily="34" charset="-122"/>
                <a:ea typeface="微软雅黑" panose="020B0503020204020204" pitchFamily="34" charset="-122"/>
              </a:rPr>
              <a:t>对于简单的数据，可使用一个基本的可视化视图；</a:t>
            </a:r>
            <a:endParaRPr lang="en-US" altLang="zh-CN" sz="2000" dirty="0">
              <a:solidFill>
                <a:schemeClr val="bg1"/>
              </a:solidFill>
              <a:latin typeface="微软雅黑" panose="020B0503020204020204" pitchFamily="34" charset="-122"/>
              <a:ea typeface="微软雅黑" panose="020B0503020204020204" pitchFamily="34" charset="-122"/>
            </a:endParaRPr>
          </a:p>
          <a:p>
            <a:pPr marL="824865" lvl="1" indent="-342900" defTabSz="963930" fontAlgn="auto">
              <a:lnSpc>
                <a:spcPct val="150000"/>
              </a:lnSpc>
              <a:spcBef>
                <a:spcPts val="0"/>
              </a:spcBef>
              <a:spcAft>
                <a:spcPts val="0"/>
              </a:spcAft>
              <a:buFont typeface="Wingdings" panose="05000000000000000000" pitchFamily="2" charset="2"/>
              <a:buChar char="n"/>
            </a:pPr>
            <a:r>
              <a:rPr lang="zh-CN" altLang="en-US" sz="2000" dirty="0">
                <a:solidFill>
                  <a:schemeClr val="bg1"/>
                </a:solidFill>
                <a:latin typeface="微软雅黑" panose="020B0503020204020204" pitchFamily="34" charset="-122"/>
                <a:ea typeface="微软雅黑" panose="020B0503020204020204" pitchFamily="34" charset="-122"/>
              </a:rPr>
              <a:t>对于复杂的数据，可考虑使用较为复杂的可视化视图。</a:t>
            </a:r>
            <a:endParaRPr lang="en-US" altLang="zh-CN" sz="2000" dirty="0">
              <a:solidFill>
                <a:schemeClr val="bg1"/>
              </a:solidFill>
              <a:latin typeface="微软雅黑" panose="020B0503020204020204" pitchFamily="34" charset="-122"/>
              <a:ea typeface="微软雅黑" panose="020B0503020204020204" pitchFamily="34" charset="-122"/>
            </a:endParaRPr>
          </a:p>
        </p:txBody>
      </p:sp>
      <p:pic>
        <p:nvPicPr>
          <p:cNvPr id="7" name="Picture 2">
            <a:extLst>
              <a:ext uri="{FF2B5EF4-FFF2-40B4-BE49-F238E27FC236}">
                <a16:creationId xmlns:a16="http://schemas.microsoft.com/office/drawing/2014/main" id="{E93EB597-3F31-4721-9A3A-362A623EE16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44839" y="2956543"/>
            <a:ext cx="7840170" cy="3197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8" name="组合 7"/>
          <p:cNvGrpSpPr/>
          <p:nvPr/>
        </p:nvGrpSpPr>
        <p:grpSpPr>
          <a:xfrm>
            <a:off x="1975963" y="1680512"/>
            <a:ext cx="1839730" cy="591044"/>
            <a:chOff x="6855503" y="1692438"/>
            <a:chExt cx="859017" cy="591044"/>
          </a:xfrm>
        </p:grpSpPr>
        <p:sp>
          <p:nvSpPr>
            <p:cNvPr id="10" name="Rounded Rectangle 92"/>
            <p:cNvSpPr/>
            <p:nvPr/>
          </p:nvSpPr>
          <p:spPr>
            <a:xfrm>
              <a:off x="6855503" y="1719448"/>
              <a:ext cx="859017" cy="564034"/>
            </a:xfrm>
            <a:prstGeom prst="roundRect">
              <a:avLst/>
            </a:prstGeom>
            <a:gradFill flip="none" rotWithShape="1">
              <a:gsLst>
                <a:gs pos="0">
                  <a:schemeClr val="accent1">
                    <a:lumMod val="5000"/>
                    <a:lumOff val="95000"/>
                  </a:schemeClr>
                </a:gs>
                <a:gs pos="0">
                  <a:srgbClr val="61D6FE"/>
                </a:gs>
                <a:gs pos="100000">
                  <a:schemeClr val="accent5">
                    <a:lumMod val="20000"/>
                    <a:lumOff val="80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cs typeface="+mn-ea"/>
                <a:sym typeface="+mn-lt"/>
              </a:endParaRPr>
            </a:p>
          </p:txBody>
        </p:sp>
        <p:sp>
          <p:nvSpPr>
            <p:cNvPr id="11" name="文本框 10"/>
            <p:cNvSpPr txBox="1"/>
            <p:nvPr/>
          </p:nvSpPr>
          <p:spPr>
            <a:xfrm>
              <a:off x="6917166" y="1692438"/>
              <a:ext cx="735691" cy="499624"/>
            </a:xfrm>
            <a:prstGeom prst="rect">
              <a:avLst/>
            </a:prstGeom>
            <a:noFill/>
          </p:spPr>
          <p:txBody>
            <a:bodyPr wrap="square" rtlCol="0">
              <a:spAutoFit/>
            </a:bodyPr>
            <a:lstStyle/>
            <a:p>
              <a:pPr marL="342900" indent="-342900" defTabSz="963930" fontAlgn="auto">
                <a:lnSpc>
                  <a:spcPct val="150000"/>
                </a:lnSpc>
                <a:spcBef>
                  <a:spcPts val="0"/>
                </a:spcBef>
                <a:spcAft>
                  <a:spcPts val="0"/>
                </a:spcAft>
                <a:buFont typeface="Wingdings" panose="05000000000000000000" pitchFamily="2" charset="2"/>
                <a:buChar char="n"/>
              </a:pPr>
              <a:r>
                <a:rPr lang="zh-CN" altLang="en-US" sz="2000" dirty="0">
                  <a:latin typeface="微软雅黑" panose="020B0503020204020204" pitchFamily="34" charset="-122"/>
                  <a:ea typeface="微软雅黑" panose="020B0503020204020204" pitchFamily="34" charset="-122"/>
                </a:rPr>
                <a:t>视觉选择</a:t>
              </a:r>
              <a:endParaRPr lang="en-US" altLang="zh-CN" sz="2000" dirty="0">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316418105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fade">
                                      <p:cBhvr>
                                        <p:cTn id="12" dur="500"/>
                                        <p:tgtEl>
                                          <p:spTgt spid="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animEffect transition="in" filter="fade">
                                      <p:cBhvr>
                                        <p:cTn id="17" dur="500"/>
                                        <p:tgtEl>
                                          <p:spTgt spid="5">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2" end="2"/>
                                            </p:txEl>
                                          </p:spTgt>
                                        </p:tgtEl>
                                        <p:attrNameLst>
                                          <p:attrName>style.visibility</p:attrName>
                                        </p:attrNameLst>
                                      </p:cBhvr>
                                      <p:to>
                                        <p:strVal val="visible"/>
                                      </p:to>
                                    </p:set>
                                    <p:animEffect transition="in" filter="fade">
                                      <p:cBhvr>
                                        <p:cTn id="22" dur="500"/>
                                        <p:tgtEl>
                                          <p:spTgt spid="5">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4" name="直接连接符 33"/>
          <p:cNvCxnSpPr/>
          <p:nvPr/>
        </p:nvCxnSpPr>
        <p:spPr>
          <a:xfrm>
            <a:off x="2034867" y="6858000"/>
            <a:ext cx="190381"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5" name="文本框 44"/>
          <p:cNvSpPr txBox="1"/>
          <p:nvPr/>
        </p:nvSpPr>
        <p:spPr>
          <a:xfrm>
            <a:off x="4526224" y="2155383"/>
            <a:ext cx="6146217" cy="499624"/>
          </a:xfrm>
          <a:prstGeom prst="rect">
            <a:avLst/>
          </a:prstGeom>
          <a:noFill/>
        </p:spPr>
        <p:txBody>
          <a:bodyPr wrap="square" rtlCol="0">
            <a:spAutoFit/>
          </a:bodyPr>
          <a:lstStyle/>
          <a:p>
            <a:pPr marL="342900" lvl="0" indent="-342900" defTabSz="963930" fontAlgn="auto">
              <a:lnSpc>
                <a:spcPct val="150000"/>
              </a:lnSpc>
              <a:spcBef>
                <a:spcPts val="0"/>
              </a:spcBef>
              <a:spcAft>
                <a:spcPts val="0"/>
              </a:spcAft>
              <a:buFont typeface="Wingdings" panose="05000000000000000000" pitchFamily="2" charset="2"/>
              <a:buChar char="n"/>
            </a:pPr>
            <a:r>
              <a:rPr lang="zh-CN" altLang="en-US" sz="2000" b="1" dirty="0">
                <a:solidFill>
                  <a:srgbClr val="61D6FE"/>
                </a:solidFill>
                <a:latin typeface="微软雅黑" panose="020B0503020204020204" pitchFamily="34" charset="-122"/>
                <a:ea typeface="微软雅黑" panose="020B0503020204020204" pitchFamily="34" charset="-122"/>
              </a:rPr>
              <a:t>交互设计</a:t>
            </a:r>
            <a:endParaRPr lang="en-US" altLang="zh-CN" sz="2000" b="1" dirty="0">
              <a:solidFill>
                <a:srgbClr val="61D6FE"/>
              </a:solidFill>
              <a:latin typeface="微软雅黑" panose="020B0503020204020204" pitchFamily="34" charset="-122"/>
              <a:ea typeface="微软雅黑" panose="020B0503020204020204" pitchFamily="34" charset="-122"/>
            </a:endParaRPr>
          </a:p>
        </p:txBody>
      </p:sp>
      <p:sp>
        <p:nvSpPr>
          <p:cNvPr id="51" name="文本框 50"/>
          <p:cNvSpPr txBox="1"/>
          <p:nvPr/>
        </p:nvSpPr>
        <p:spPr>
          <a:xfrm>
            <a:off x="4526224" y="2847554"/>
            <a:ext cx="6748087" cy="1884618"/>
          </a:xfrm>
          <a:prstGeom prst="rect">
            <a:avLst/>
          </a:prstGeom>
          <a:noFill/>
        </p:spPr>
        <p:txBody>
          <a:bodyPr wrap="square" rtlCol="0">
            <a:spAutoFit/>
          </a:bodyPr>
          <a:lstStyle/>
          <a:p>
            <a:pPr marL="0" lvl="1" indent="457200" defTabSz="963930" fontAlgn="auto">
              <a:lnSpc>
                <a:spcPct val="150000"/>
              </a:lnSpc>
              <a:spcBef>
                <a:spcPts val="0"/>
              </a:spcBef>
              <a:spcAft>
                <a:spcPts val="0"/>
              </a:spcAft>
            </a:pPr>
            <a:r>
              <a:rPr lang="zh-CN" altLang="en-US" sz="2000" dirty="0">
                <a:solidFill>
                  <a:schemeClr val="bg1"/>
                </a:solidFill>
                <a:latin typeface="微软雅黑" panose="020B0503020204020204" pitchFamily="34" charset="-122"/>
                <a:ea typeface="微软雅黑" panose="020B0503020204020204" pitchFamily="34" charset="-122"/>
              </a:rPr>
              <a:t>数据可视化系统除了视觉呈现部分，另一个核心要素是用户交互。</a:t>
            </a:r>
            <a:endParaRPr lang="en-US" altLang="zh-CN" sz="2000" dirty="0">
              <a:solidFill>
                <a:schemeClr val="bg1"/>
              </a:solidFill>
              <a:latin typeface="微软雅黑" panose="020B0503020204020204" pitchFamily="34" charset="-122"/>
              <a:ea typeface="微软雅黑" panose="020B0503020204020204" pitchFamily="34" charset="-122"/>
            </a:endParaRPr>
          </a:p>
          <a:p>
            <a:pPr marL="0" lvl="1" indent="457200" defTabSz="963930" fontAlgn="auto">
              <a:lnSpc>
                <a:spcPct val="150000"/>
              </a:lnSpc>
              <a:spcBef>
                <a:spcPts val="0"/>
              </a:spcBef>
              <a:spcAft>
                <a:spcPts val="0"/>
              </a:spcAft>
            </a:pPr>
            <a:r>
              <a:rPr lang="zh-CN" altLang="en-US" sz="2000" dirty="0">
                <a:solidFill>
                  <a:schemeClr val="bg1"/>
                </a:solidFill>
                <a:latin typeface="微软雅黑" panose="020B0503020204020204" pitchFamily="34" charset="-122"/>
                <a:ea typeface="微软雅黑" panose="020B0503020204020204" pitchFamily="34" charset="-122"/>
              </a:rPr>
              <a:t>交互的目的是让用户来操作视图和数据，从而从系统中捕获更多的信息量。</a:t>
            </a:r>
            <a:endParaRPr lang="en-US" altLang="zh-CN" sz="2000" dirty="0">
              <a:solidFill>
                <a:schemeClr val="bg1"/>
              </a:solidFill>
              <a:latin typeface="微软雅黑" panose="020B0503020204020204" pitchFamily="34" charset="-122"/>
              <a:ea typeface="微软雅黑" panose="020B0503020204020204" pitchFamily="34" charset="-122"/>
            </a:endParaRPr>
          </a:p>
        </p:txBody>
      </p:sp>
      <p:grpSp>
        <p:nvGrpSpPr>
          <p:cNvPr id="18" name="组合 17"/>
          <p:cNvGrpSpPr/>
          <p:nvPr/>
        </p:nvGrpSpPr>
        <p:grpSpPr>
          <a:xfrm>
            <a:off x="1617328" y="2222208"/>
            <a:ext cx="2566343" cy="2566234"/>
            <a:chOff x="4255300" y="1860398"/>
            <a:chExt cx="3722840" cy="3722682"/>
          </a:xfrm>
        </p:grpSpPr>
        <p:grpSp>
          <p:nvGrpSpPr>
            <p:cNvPr id="19" name="Group 1"/>
            <p:cNvGrpSpPr/>
            <p:nvPr/>
          </p:nvGrpSpPr>
          <p:grpSpPr>
            <a:xfrm>
              <a:off x="4297681" y="1899508"/>
              <a:ext cx="3596640" cy="3640296"/>
              <a:chOff x="4297681" y="2137013"/>
              <a:chExt cx="3596640" cy="3640296"/>
            </a:xfrm>
          </p:grpSpPr>
          <p:sp>
            <p:nvSpPr>
              <p:cNvPr id="97" name="Line 699"/>
              <p:cNvSpPr>
                <a:spLocks noChangeShapeType="1"/>
              </p:cNvSpPr>
              <p:nvPr/>
            </p:nvSpPr>
            <p:spPr bwMode="auto">
              <a:xfrm flipH="1" flipV="1">
                <a:off x="6010042" y="2137013"/>
                <a:ext cx="971473" cy="229223"/>
              </a:xfrm>
              <a:prstGeom prst="line">
                <a:avLst/>
              </a:prstGeom>
              <a:noFill/>
              <a:ln w="0">
                <a:solidFill>
                  <a:schemeClr val="bg1">
                    <a:lumMod val="85000"/>
                    <a:alpha val="31000"/>
                  </a:schemeClr>
                </a:solidFill>
                <a:prstDash val="solid"/>
                <a:round/>
                <a:headEnd type="none" w="sm" len="sm"/>
                <a:tailEnd type="none"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ko-KR" altLang="en-US" dirty="0">
                  <a:cs typeface="+mn-ea"/>
                  <a:sym typeface="+mn-lt"/>
                </a:endParaRPr>
              </a:p>
            </p:txBody>
          </p:sp>
          <p:sp>
            <p:nvSpPr>
              <p:cNvPr id="98" name="Freeform 700"/>
              <p:cNvSpPr>
                <a:spLocks/>
              </p:cNvSpPr>
              <p:nvPr/>
            </p:nvSpPr>
            <p:spPr bwMode="auto">
              <a:xfrm>
                <a:off x="6981517" y="2366236"/>
                <a:ext cx="912804" cy="1547262"/>
              </a:xfrm>
              <a:custGeom>
                <a:avLst/>
                <a:gdLst>
                  <a:gd name="T0" fmla="*/ 669 w 669"/>
                  <a:gd name="T1" fmla="*/ 1134 h 1134"/>
                  <a:gd name="T2" fmla="*/ 591 w 669"/>
                  <a:gd name="T3" fmla="*/ 550 h 1134"/>
                  <a:gd name="T4" fmla="*/ 0 w 669"/>
                  <a:gd name="T5" fmla="*/ 0 h 1134"/>
                </a:gdLst>
                <a:ahLst/>
                <a:cxnLst>
                  <a:cxn ang="0">
                    <a:pos x="T0" y="T1"/>
                  </a:cxn>
                  <a:cxn ang="0">
                    <a:pos x="T2" y="T3"/>
                  </a:cxn>
                  <a:cxn ang="0">
                    <a:pos x="T4" y="T5"/>
                  </a:cxn>
                </a:cxnLst>
                <a:rect l="0" t="0" r="r" b="b"/>
                <a:pathLst>
                  <a:path w="669" h="1134">
                    <a:moveTo>
                      <a:pt x="669" y="1134"/>
                    </a:moveTo>
                    <a:lnTo>
                      <a:pt x="591" y="550"/>
                    </a:lnTo>
                    <a:lnTo>
                      <a:pt x="0" y="0"/>
                    </a:lnTo>
                  </a:path>
                </a:pathLst>
              </a:custGeom>
              <a:noFill/>
              <a:ln w="0">
                <a:solidFill>
                  <a:schemeClr val="bg1">
                    <a:lumMod val="85000"/>
                    <a:alpha val="31000"/>
                  </a:schemeClr>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dirty="0">
                  <a:cs typeface="+mn-ea"/>
                  <a:sym typeface="+mn-lt"/>
                </a:endParaRPr>
              </a:p>
            </p:txBody>
          </p:sp>
          <p:sp>
            <p:nvSpPr>
              <p:cNvPr id="99" name="Freeform 701"/>
              <p:cNvSpPr>
                <a:spLocks/>
              </p:cNvSpPr>
              <p:nvPr/>
            </p:nvSpPr>
            <p:spPr bwMode="auto">
              <a:xfrm>
                <a:off x="5240505" y="3913500"/>
                <a:ext cx="2653816" cy="1863809"/>
              </a:xfrm>
              <a:custGeom>
                <a:avLst/>
                <a:gdLst>
                  <a:gd name="T0" fmla="*/ 0 w 1945"/>
                  <a:gd name="T1" fmla="*/ 1276 h 1366"/>
                  <a:gd name="T2" fmla="*/ 830 w 1945"/>
                  <a:gd name="T3" fmla="*/ 1366 h 1366"/>
                  <a:gd name="T4" fmla="*/ 1305 w 1945"/>
                  <a:gd name="T5" fmla="*/ 1162 h 1366"/>
                  <a:gd name="T6" fmla="*/ 1804 w 1945"/>
                  <a:gd name="T7" fmla="*/ 737 h 1366"/>
                  <a:gd name="T8" fmla="*/ 1945 w 1945"/>
                  <a:gd name="T9" fmla="*/ 0 h 1366"/>
                </a:gdLst>
                <a:ahLst/>
                <a:cxnLst>
                  <a:cxn ang="0">
                    <a:pos x="T0" y="T1"/>
                  </a:cxn>
                  <a:cxn ang="0">
                    <a:pos x="T2" y="T3"/>
                  </a:cxn>
                  <a:cxn ang="0">
                    <a:pos x="T4" y="T5"/>
                  </a:cxn>
                  <a:cxn ang="0">
                    <a:pos x="T6" y="T7"/>
                  </a:cxn>
                  <a:cxn ang="0">
                    <a:pos x="T8" y="T9"/>
                  </a:cxn>
                </a:cxnLst>
                <a:rect l="0" t="0" r="r" b="b"/>
                <a:pathLst>
                  <a:path w="1945" h="1366">
                    <a:moveTo>
                      <a:pt x="0" y="1276"/>
                    </a:moveTo>
                    <a:lnTo>
                      <a:pt x="830" y="1366"/>
                    </a:lnTo>
                    <a:lnTo>
                      <a:pt x="1305" y="1162"/>
                    </a:lnTo>
                    <a:lnTo>
                      <a:pt x="1804" y="737"/>
                    </a:lnTo>
                    <a:lnTo>
                      <a:pt x="1945" y="0"/>
                    </a:lnTo>
                  </a:path>
                </a:pathLst>
              </a:custGeom>
              <a:noFill/>
              <a:ln w="0">
                <a:solidFill>
                  <a:schemeClr val="bg1">
                    <a:lumMod val="85000"/>
                    <a:alpha val="31000"/>
                  </a:schemeClr>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dirty="0">
                  <a:cs typeface="+mn-ea"/>
                  <a:sym typeface="+mn-lt"/>
                </a:endParaRPr>
              </a:p>
            </p:txBody>
          </p:sp>
          <p:sp>
            <p:nvSpPr>
              <p:cNvPr id="100" name="Line 702"/>
              <p:cNvSpPr>
                <a:spLocks noChangeShapeType="1"/>
              </p:cNvSpPr>
              <p:nvPr/>
            </p:nvSpPr>
            <p:spPr bwMode="auto">
              <a:xfrm>
                <a:off x="4440949" y="4633919"/>
                <a:ext cx="799556" cy="1020592"/>
              </a:xfrm>
              <a:prstGeom prst="line">
                <a:avLst/>
              </a:prstGeom>
              <a:noFill/>
              <a:ln w="0">
                <a:solidFill>
                  <a:schemeClr val="bg1">
                    <a:lumMod val="85000"/>
                    <a:alpha val="31000"/>
                  </a:schemeClr>
                </a:solidFill>
                <a:prstDash val="solid"/>
                <a:round/>
                <a:headEnd type="none" w="sm" len="sm"/>
                <a:tailEnd type="none"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ko-KR" altLang="en-US" dirty="0">
                  <a:cs typeface="+mn-ea"/>
                  <a:sym typeface="+mn-lt"/>
                </a:endParaRPr>
              </a:p>
            </p:txBody>
          </p:sp>
          <p:sp>
            <p:nvSpPr>
              <p:cNvPr id="101" name="Freeform 703"/>
              <p:cNvSpPr>
                <a:spLocks/>
              </p:cNvSpPr>
              <p:nvPr/>
            </p:nvSpPr>
            <p:spPr bwMode="auto">
              <a:xfrm>
                <a:off x="4297681" y="3149337"/>
                <a:ext cx="143268" cy="1484584"/>
              </a:xfrm>
              <a:custGeom>
                <a:avLst/>
                <a:gdLst>
                  <a:gd name="T0" fmla="*/ 609 w 609"/>
                  <a:gd name="T1" fmla="*/ 0 h 1611"/>
                  <a:gd name="T2" fmla="*/ 592 w 609"/>
                  <a:gd name="T3" fmla="*/ 5 h 1611"/>
                  <a:gd name="T4" fmla="*/ 313 w 609"/>
                  <a:gd name="T5" fmla="*/ 392 h 1611"/>
                  <a:gd name="T6" fmla="*/ 52 w 609"/>
                  <a:gd name="T7" fmla="*/ 523 h 1611"/>
                  <a:gd name="T8" fmla="*/ 0 w 609"/>
                  <a:gd name="T9" fmla="*/ 1132 h 1611"/>
                  <a:gd name="T10" fmla="*/ 105 w 609"/>
                  <a:gd name="T11" fmla="*/ 1611 h 1611"/>
                  <a:gd name="connsiteX0" fmla="*/ 10000 w 10018"/>
                  <a:gd name="connsiteY0" fmla="*/ 0 h 10000"/>
                  <a:gd name="connsiteX1" fmla="*/ 10018 w 10018"/>
                  <a:gd name="connsiteY1" fmla="*/ 1358 h 10000"/>
                  <a:gd name="connsiteX2" fmla="*/ 5140 w 10018"/>
                  <a:gd name="connsiteY2" fmla="*/ 2433 h 10000"/>
                  <a:gd name="connsiteX3" fmla="*/ 854 w 10018"/>
                  <a:gd name="connsiteY3" fmla="*/ 3246 h 10000"/>
                  <a:gd name="connsiteX4" fmla="*/ 0 w 10018"/>
                  <a:gd name="connsiteY4" fmla="*/ 7027 h 10000"/>
                  <a:gd name="connsiteX5" fmla="*/ 1724 w 10018"/>
                  <a:gd name="connsiteY5" fmla="*/ 10000 h 10000"/>
                  <a:gd name="connsiteX0" fmla="*/ 12868 w 12868"/>
                  <a:gd name="connsiteY0" fmla="*/ 0 h 9028"/>
                  <a:gd name="connsiteX1" fmla="*/ 10018 w 12868"/>
                  <a:gd name="connsiteY1" fmla="*/ 386 h 9028"/>
                  <a:gd name="connsiteX2" fmla="*/ 5140 w 12868"/>
                  <a:gd name="connsiteY2" fmla="*/ 1461 h 9028"/>
                  <a:gd name="connsiteX3" fmla="*/ 854 w 12868"/>
                  <a:gd name="connsiteY3" fmla="*/ 2274 h 9028"/>
                  <a:gd name="connsiteX4" fmla="*/ 0 w 12868"/>
                  <a:gd name="connsiteY4" fmla="*/ 6055 h 9028"/>
                  <a:gd name="connsiteX5" fmla="*/ 1724 w 12868"/>
                  <a:gd name="connsiteY5" fmla="*/ 9028 h 9028"/>
                  <a:gd name="connsiteX0" fmla="*/ 7785 w 7785"/>
                  <a:gd name="connsiteY0" fmla="*/ 0 h 9572"/>
                  <a:gd name="connsiteX1" fmla="*/ 3994 w 7785"/>
                  <a:gd name="connsiteY1" fmla="*/ 1190 h 9572"/>
                  <a:gd name="connsiteX2" fmla="*/ 664 w 7785"/>
                  <a:gd name="connsiteY2" fmla="*/ 2091 h 9572"/>
                  <a:gd name="connsiteX3" fmla="*/ 0 w 7785"/>
                  <a:gd name="connsiteY3" fmla="*/ 6279 h 9572"/>
                  <a:gd name="connsiteX4" fmla="*/ 1340 w 7785"/>
                  <a:gd name="connsiteY4" fmla="*/ 9572 h 9572"/>
                  <a:gd name="connsiteX0" fmla="*/ 5130 w 5130"/>
                  <a:gd name="connsiteY0" fmla="*/ 0 h 8757"/>
                  <a:gd name="connsiteX1" fmla="*/ 853 w 5130"/>
                  <a:gd name="connsiteY1" fmla="*/ 941 h 8757"/>
                  <a:gd name="connsiteX2" fmla="*/ 0 w 5130"/>
                  <a:gd name="connsiteY2" fmla="*/ 5317 h 8757"/>
                  <a:gd name="connsiteX3" fmla="*/ 1721 w 5130"/>
                  <a:gd name="connsiteY3" fmla="*/ 8757 h 8757"/>
                  <a:gd name="connsiteX0" fmla="*/ 1663 w 3355"/>
                  <a:gd name="connsiteY0" fmla="*/ 0 h 8925"/>
                  <a:gd name="connsiteX1" fmla="*/ 0 w 3355"/>
                  <a:gd name="connsiteY1" fmla="*/ 4997 h 8925"/>
                  <a:gd name="connsiteX2" fmla="*/ 3355 w 3355"/>
                  <a:gd name="connsiteY2" fmla="*/ 8925 h 8925"/>
                </a:gdLst>
                <a:ahLst/>
                <a:cxnLst>
                  <a:cxn ang="0">
                    <a:pos x="connsiteX0" y="connsiteY0"/>
                  </a:cxn>
                  <a:cxn ang="0">
                    <a:pos x="connsiteX1" y="connsiteY1"/>
                  </a:cxn>
                  <a:cxn ang="0">
                    <a:pos x="connsiteX2" y="connsiteY2"/>
                  </a:cxn>
                </a:cxnLst>
                <a:rect l="l" t="t" r="r" b="b"/>
                <a:pathLst>
                  <a:path w="3355" h="8925">
                    <a:moveTo>
                      <a:pt x="1663" y="0"/>
                    </a:moveTo>
                    <a:lnTo>
                      <a:pt x="0" y="4997"/>
                    </a:lnTo>
                    <a:lnTo>
                      <a:pt x="3355" y="8925"/>
                    </a:lnTo>
                  </a:path>
                </a:pathLst>
              </a:custGeom>
              <a:noFill/>
              <a:ln w="0">
                <a:solidFill>
                  <a:schemeClr val="bg1">
                    <a:lumMod val="85000"/>
                    <a:alpha val="31000"/>
                  </a:schemeClr>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dirty="0">
                  <a:cs typeface="+mn-ea"/>
                  <a:sym typeface="+mn-lt"/>
                </a:endParaRPr>
              </a:p>
            </p:txBody>
          </p:sp>
          <p:sp>
            <p:nvSpPr>
              <p:cNvPr id="102" name="Line 704"/>
              <p:cNvSpPr>
                <a:spLocks noChangeShapeType="1"/>
              </p:cNvSpPr>
              <p:nvPr/>
            </p:nvSpPr>
            <p:spPr bwMode="auto">
              <a:xfrm flipH="1">
                <a:off x="5114925" y="2137013"/>
                <a:ext cx="895116" cy="296625"/>
              </a:xfrm>
              <a:prstGeom prst="line">
                <a:avLst/>
              </a:prstGeom>
              <a:noFill/>
              <a:ln w="0">
                <a:solidFill>
                  <a:schemeClr val="bg1">
                    <a:lumMod val="85000"/>
                    <a:alpha val="31000"/>
                  </a:schemeClr>
                </a:solidFill>
                <a:prstDash val="solid"/>
                <a:round/>
                <a:headEnd type="none" w="sm" len="sm"/>
                <a:tailEnd type="none"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ko-KR" altLang="en-US" dirty="0">
                  <a:cs typeface="+mn-ea"/>
                  <a:sym typeface="+mn-lt"/>
                </a:endParaRPr>
              </a:p>
            </p:txBody>
          </p:sp>
          <p:sp>
            <p:nvSpPr>
              <p:cNvPr id="103" name="Freeform 705"/>
              <p:cNvSpPr>
                <a:spLocks/>
              </p:cNvSpPr>
              <p:nvPr/>
            </p:nvSpPr>
            <p:spPr bwMode="auto">
              <a:xfrm>
                <a:off x="5114925" y="2340343"/>
                <a:ext cx="1871166" cy="103615"/>
              </a:xfrm>
              <a:custGeom>
                <a:avLst/>
                <a:gdLst>
                  <a:gd name="T0" fmla="*/ 0 w 1375"/>
                  <a:gd name="T1" fmla="*/ 69 h 119"/>
                  <a:gd name="T2" fmla="*/ 0 w 1375"/>
                  <a:gd name="T3" fmla="*/ 69 h 119"/>
                  <a:gd name="T4" fmla="*/ 681 w 1375"/>
                  <a:gd name="T5" fmla="*/ 0 h 119"/>
                  <a:gd name="T6" fmla="*/ 681 w 1375"/>
                  <a:gd name="T7" fmla="*/ 0 h 119"/>
                  <a:gd name="T8" fmla="*/ 1375 w 1375"/>
                  <a:gd name="T9" fmla="*/ 13 h 119"/>
                  <a:gd name="T10" fmla="*/ 1279 w 1375"/>
                  <a:gd name="T11" fmla="*/ 119 h 119"/>
                  <a:gd name="connsiteX0" fmla="*/ 0 w 10000"/>
                  <a:gd name="connsiteY0" fmla="*/ 5798 h 12759"/>
                  <a:gd name="connsiteX1" fmla="*/ 0 w 10000"/>
                  <a:gd name="connsiteY1" fmla="*/ 5798 h 12759"/>
                  <a:gd name="connsiteX2" fmla="*/ 4953 w 10000"/>
                  <a:gd name="connsiteY2" fmla="*/ 0 h 12759"/>
                  <a:gd name="connsiteX3" fmla="*/ 4953 w 10000"/>
                  <a:gd name="connsiteY3" fmla="*/ 0 h 12759"/>
                  <a:gd name="connsiteX4" fmla="*/ 10000 w 10000"/>
                  <a:gd name="connsiteY4" fmla="*/ 1092 h 12759"/>
                  <a:gd name="connsiteX5" fmla="*/ 9413 w 10000"/>
                  <a:gd name="connsiteY5" fmla="*/ 12759 h 12759"/>
                  <a:gd name="connsiteX0" fmla="*/ 0 w 10000"/>
                  <a:gd name="connsiteY0" fmla="*/ 5798 h 5798"/>
                  <a:gd name="connsiteX1" fmla="*/ 0 w 10000"/>
                  <a:gd name="connsiteY1" fmla="*/ 5798 h 5798"/>
                  <a:gd name="connsiteX2" fmla="*/ 4953 w 10000"/>
                  <a:gd name="connsiteY2" fmla="*/ 0 h 5798"/>
                  <a:gd name="connsiteX3" fmla="*/ 4953 w 10000"/>
                  <a:gd name="connsiteY3" fmla="*/ 0 h 5798"/>
                  <a:gd name="connsiteX4" fmla="*/ 10000 w 10000"/>
                  <a:gd name="connsiteY4" fmla="*/ 1092 h 5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5798">
                    <a:moveTo>
                      <a:pt x="0" y="5798"/>
                    </a:moveTo>
                    <a:lnTo>
                      <a:pt x="0" y="5798"/>
                    </a:lnTo>
                    <a:lnTo>
                      <a:pt x="4953" y="0"/>
                    </a:lnTo>
                    <a:lnTo>
                      <a:pt x="4953" y="0"/>
                    </a:lnTo>
                    <a:lnTo>
                      <a:pt x="10000" y="1092"/>
                    </a:lnTo>
                  </a:path>
                </a:pathLst>
              </a:custGeom>
              <a:noFill/>
              <a:ln w="0">
                <a:solidFill>
                  <a:schemeClr val="bg1">
                    <a:lumMod val="85000"/>
                    <a:alpha val="31000"/>
                  </a:schemeClr>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dirty="0">
                  <a:cs typeface="+mn-ea"/>
                  <a:sym typeface="+mn-lt"/>
                </a:endParaRPr>
              </a:p>
            </p:txBody>
          </p:sp>
          <p:sp>
            <p:nvSpPr>
              <p:cNvPr id="104" name="Freeform 706"/>
              <p:cNvSpPr>
                <a:spLocks/>
              </p:cNvSpPr>
              <p:nvPr/>
            </p:nvSpPr>
            <p:spPr bwMode="auto">
              <a:xfrm>
                <a:off x="4997636" y="4060857"/>
                <a:ext cx="242869" cy="1593654"/>
              </a:xfrm>
              <a:custGeom>
                <a:avLst/>
                <a:gdLst>
                  <a:gd name="T0" fmla="*/ 0 w 178"/>
                  <a:gd name="T1" fmla="*/ 0 h 1168"/>
                  <a:gd name="T2" fmla="*/ 144 w 178"/>
                  <a:gd name="T3" fmla="*/ 792 h 1168"/>
                  <a:gd name="T4" fmla="*/ 178 w 178"/>
                  <a:gd name="T5" fmla="*/ 1168 h 1168"/>
                </a:gdLst>
                <a:ahLst/>
                <a:cxnLst>
                  <a:cxn ang="0">
                    <a:pos x="T0" y="T1"/>
                  </a:cxn>
                  <a:cxn ang="0">
                    <a:pos x="T2" y="T3"/>
                  </a:cxn>
                  <a:cxn ang="0">
                    <a:pos x="T4" y="T5"/>
                  </a:cxn>
                </a:cxnLst>
                <a:rect l="0" t="0" r="r" b="b"/>
                <a:pathLst>
                  <a:path w="178" h="1168">
                    <a:moveTo>
                      <a:pt x="0" y="0"/>
                    </a:moveTo>
                    <a:lnTo>
                      <a:pt x="144" y="792"/>
                    </a:lnTo>
                    <a:lnTo>
                      <a:pt x="178" y="1168"/>
                    </a:lnTo>
                  </a:path>
                </a:pathLst>
              </a:custGeom>
              <a:noFill/>
              <a:ln w="0">
                <a:solidFill>
                  <a:schemeClr val="bg1">
                    <a:lumMod val="85000"/>
                    <a:alpha val="31000"/>
                  </a:schemeClr>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dirty="0">
                  <a:cs typeface="+mn-ea"/>
                  <a:sym typeface="+mn-lt"/>
                </a:endParaRPr>
              </a:p>
            </p:txBody>
          </p:sp>
          <p:sp>
            <p:nvSpPr>
              <p:cNvPr id="105" name="Freeform 707"/>
              <p:cNvSpPr>
                <a:spLocks/>
              </p:cNvSpPr>
              <p:nvPr/>
            </p:nvSpPr>
            <p:spPr bwMode="auto">
              <a:xfrm>
                <a:off x="4997636" y="2442645"/>
                <a:ext cx="180104" cy="1618213"/>
              </a:xfrm>
              <a:custGeom>
                <a:avLst/>
                <a:gdLst>
                  <a:gd name="T0" fmla="*/ 79 w 132"/>
                  <a:gd name="T1" fmla="*/ 0 h 1186"/>
                  <a:gd name="T2" fmla="*/ 132 w 132"/>
                  <a:gd name="T3" fmla="*/ 368 h 1186"/>
                  <a:gd name="T4" fmla="*/ 0 w 132"/>
                  <a:gd name="T5" fmla="*/ 1186 h 1186"/>
                </a:gdLst>
                <a:ahLst/>
                <a:cxnLst>
                  <a:cxn ang="0">
                    <a:pos x="T0" y="T1"/>
                  </a:cxn>
                  <a:cxn ang="0">
                    <a:pos x="T2" y="T3"/>
                  </a:cxn>
                  <a:cxn ang="0">
                    <a:pos x="T4" y="T5"/>
                  </a:cxn>
                </a:cxnLst>
                <a:rect l="0" t="0" r="r" b="b"/>
                <a:pathLst>
                  <a:path w="132" h="1186">
                    <a:moveTo>
                      <a:pt x="79" y="0"/>
                    </a:moveTo>
                    <a:lnTo>
                      <a:pt x="132" y="368"/>
                    </a:lnTo>
                    <a:lnTo>
                      <a:pt x="0" y="1186"/>
                    </a:lnTo>
                  </a:path>
                </a:pathLst>
              </a:custGeom>
              <a:noFill/>
              <a:ln w="0">
                <a:solidFill>
                  <a:schemeClr val="bg1">
                    <a:lumMod val="85000"/>
                    <a:alpha val="31000"/>
                  </a:schemeClr>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dirty="0">
                  <a:cs typeface="+mn-ea"/>
                  <a:sym typeface="+mn-lt"/>
                </a:endParaRPr>
              </a:p>
            </p:txBody>
          </p:sp>
          <p:sp>
            <p:nvSpPr>
              <p:cNvPr id="106" name="Freeform 708"/>
              <p:cNvSpPr>
                <a:spLocks/>
              </p:cNvSpPr>
              <p:nvPr/>
            </p:nvSpPr>
            <p:spPr bwMode="auto">
              <a:xfrm>
                <a:off x="5963651" y="4745799"/>
                <a:ext cx="409345" cy="1031510"/>
              </a:xfrm>
              <a:custGeom>
                <a:avLst/>
                <a:gdLst>
                  <a:gd name="T0" fmla="*/ 0 w 398"/>
                  <a:gd name="T1" fmla="*/ 0 h 756"/>
                  <a:gd name="T2" fmla="*/ 219 w 398"/>
                  <a:gd name="T3" fmla="*/ 591 h 756"/>
                  <a:gd name="T4" fmla="*/ 300 w 398"/>
                  <a:gd name="T5" fmla="*/ 756 h 756"/>
                  <a:gd name="T6" fmla="*/ 398 w 398"/>
                  <a:gd name="T7" fmla="*/ 595 h 756"/>
                  <a:gd name="connsiteX0" fmla="*/ 0 w 13102"/>
                  <a:gd name="connsiteY0" fmla="*/ 0 h 10000"/>
                  <a:gd name="connsiteX1" fmla="*/ 5503 w 13102"/>
                  <a:gd name="connsiteY1" fmla="*/ 7817 h 10000"/>
                  <a:gd name="connsiteX2" fmla="*/ 7538 w 13102"/>
                  <a:gd name="connsiteY2" fmla="*/ 10000 h 10000"/>
                  <a:gd name="connsiteX3" fmla="*/ 13102 w 13102"/>
                  <a:gd name="connsiteY3" fmla="*/ 9384 h 10000"/>
                  <a:gd name="connsiteX0" fmla="*/ 0 w 7538"/>
                  <a:gd name="connsiteY0" fmla="*/ 0 h 10000"/>
                  <a:gd name="connsiteX1" fmla="*/ 5503 w 7538"/>
                  <a:gd name="connsiteY1" fmla="*/ 7817 h 10000"/>
                  <a:gd name="connsiteX2" fmla="*/ 7538 w 7538"/>
                  <a:gd name="connsiteY2" fmla="*/ 10000 h 10000"/>
                </a:gdLst>
                <a:ahLst/>
                <a:cxnLst>
                  <a:cxn ang="0">
                    <a:pos x="connsiteX0" y="connsiteY0"/>
                  </a:cxn>
                  <a:cxn ang="0">
                    <a:pos x="connsiteX1" y="connsiteY1"/>
                  </a:cxn>
                  <a:cxn ang="0">
                    <a:pos x="connsiteX2" y="connsiteY2"/>
                  </a:cxn>
                </a:cxnLst>
                <a:rect l="l" t="t" r="r" b="b"/>
                <a:pathLst>
                  <a:path w="7538" h="10000">
                    <a:moveTo>
                      <a:pt x="0" y="0"/>
                    </a:moveTo>
                    <a:lnTo>
                      <a:pt x="5503" y="7817"/>
                    </a:lnTo>
                    <a:lnTo>
                      <a:pt x="7538" y="10000"/>
                    </a:lnTo>
                  </a:path>
                </a:pathLst>
              </a:custGeom>
              <a:noFill/>
              <a:ln w="0">
                <a:solidFill>
                  <a:schemeClr val="bg1">
                    <a:lumMod val="85000"/>
                    <a:alpha val="31000"/>
                  </a:schemeClr>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dirty="0">
                  <a:cs typeface="+mn-ea"/>
                  <a:sym typeface="+mn-lt"/>
                </a:endParaRPr>
              </a:p>
            </p:txBody>
          </p:sp>
          <p:sp>
            <p:nvSpPr>
              <p:cNvPr id="107" name="Freeform 709"/>
              <p:cNvSpPr>
                <a:spLocks/>
              </p:cNvSpPr>
              <p:nvPr/>
            </p:nvSpPr>
            <p:spPr bwMode="auto">
              <a:xfrm>
                <a:off x="5963652" y="2348500"/>
                <a:ext cx="450260" cy="2397304"/>
              </a:xfrm>
              <a:custGeom>
                <a:avLst/>
                <a:gdLst>
                  <a:gd name="T0" fmla="*/ 52 w 330"/>
                  <a:gd name="T1" fmla="*/ 0 h 1757"/>
                  <a:gd name="T2" fmla="*/ 330 w 330"/>
                  <a:gd name="T3" fmla="*/ 664 h 1757"/>
                  <a:gd name="T4" fmla="*/ 0 w 330"/>
                  <a:gd name="T5" fmla="*/ 1757 h 1757"/>
                </a:gdLst>
                <a:ahLst/>
                <a:cxnLst>
                  <a:cxn ang="0">
                    <a:pos x="T0" y="T1"/>
                  </a:cxn>
                  <a:cxn ang="0">
                    <a:pos x="T2" y="T3"/>
                  </a:cxn>
                  <a:cxn ang="0">
                    <a:pos x="T4" y="T5"/>
                  </a:cxn>
                </a:cxnLst>
                <a:rect l="0" t="0" r="r" b="b"/>
                <a:pathLst>
                  <a:path w="330" h="1757">
                    <a:moveTo>
                      <a:pt x="52" y="0"/>
                    </a:moveTo>
                    <a:lnTo>
                      <a:pt x="330" y="664"/>
                    </a:lnTo>
                    <a:lnTo>
                      <a:pt x="0" y="1757"/>
                    </a:lnTo>
                  </a:path>
                </a:pathLst>
              </a:custGeom>
              <a:noFill/>
              <a:ln w="0">
                <a:solidFill>
                  <a:schemeClr val="bg1">
                    <a:lumMod val="85000"/>
                    <a:alpha val="31000"/>
                  </a:schemeClr>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dirty="0">
                  <a:cs typeface="+mn-ea"/>
                  <a:sym typeface="+mn-lt"/>
                </a:endParaRPr>
              </a:p>
            </p:txBody>
          </p:sp>
          <p:sp>
            <p:nvSpPr>
              <p:cNvPr id="108" name="Line 710"/>
              <p:cNvSpPr>
                <a:spLocks noChangeShapeType="1"/>
              </p:cNvSpPr>
              <p:nvPr/>
            </p:nvSpPr>
            <p:spPr bwMode="auto">
              <a:xfrm>
                <a:off x="6010042" y="2137015"/>
                <a:ext cx="24560" cy="211488"/>
              </a:xfrm>
              <a:prstGeom prst="line">
                <a:avLst/>
              </a:prstGeom>
              <a:noFill/>
              <a:ln w="0">
                <a:solidFill>
                  <a:schemeClr val="bg1">
                    <a:lumMod val="85000"/>
                    <a:alpha val="31000"/>
                  </a:schemeClr>
                </a:solidFill>
                <a:prstDash val="solid"/>
                <a:round/>
                <a:headEnd type="none" w="sm" len="sm"/>
                <a:tailEnd type="none"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ko-KR" altLang="en-US" dirty="0">
                  <a:cs typeface="+mn-ea"/>
                  <a:sym typeface="+mn-lt"/>
                </a:endParaRPr>
              </a:p>
            </p:txBody>
          </p:sp>
          <p:sp>
            <p:nvSpPr>
              <p:cNvPr id="109" name="Line 711"/>
              <p:cNvSpPr>
                <a:spLocks noChangeShapeType="1"/>
              </p:cNvSpPr>
              <p:nvPr/>
            </p:nvSpPr>
            <p:spPr bwMode="auto">
              <a:xfrm flipH="1">
                <a:off x="4368632" y="2434349"/>
                <a:ext cx="751816" cy="715072"/>
              </a:xfrm>
              <a:prstGeom prst="line">
                <a:avLst/>
              </a:prstGeom>
              <a:noFill/>
              <a:ln w="0">
                <a:solidFill>
                  <a:schemeClr val="bg1">
                    <a:lumMod val="85000"/>
                    <a:alpha val="31000"/>
                  </a:schemeClr>
                </a:solidFill>
                <a:prstDash val="solid"/>
                <a:round/>
                <a:headEnd type="none" w="sm" len="sm"/>
                <a:tailEnd type="none"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ko-KR" altLang="en-US" dirty="0">
                  <a:cs typeface="+mn-ea"/>
                  <a:sym typeface="+mn-lt"/>
                </a:endParaRPr>
              </a:p>
            </p:txBody>
          </p:sp>
          <p:sp>
            <p:nvSpPr>
              <p:cNvPr id="110" name="Line 712"/>
              <p:cNvSpPr>
                <a:spLocks noChangeShapeType="1"/>
              </p:cNvSpPr>
              <p:nvPr/>
            </p:nvSpPr>
            <p:spPr bwMode="auto">
              <a:xfrm flipH="1" flipV="1">
                <a:off x="7681469" y="3816627"/>
                <a:ext cx="212851" cy="96875"/>
              </a:xfrm>
              <a:prstGeom prst="line">
                <a:avLst/>
              </a:prstGeom>
              <a:noFill/>
              <a:ln w="0">
                <a:solidFill>
                  <a:schemeClr val="bg1">
                    <a:lumMod val="85000"/>
                    <a:alpha val="31000"/>
                  </a:schemeClr>
                </a:solidFill>
                <a:prstDash val="solid"/>
                <a:round/>
                <a:headEnd type="none" w="sm" len="sm"/>
                <a:tailEnd type="none"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ko-KR" altLang="en-US" dirty="0">
                  <a:cs typeface="+mn-ea"/>
                  <a:sym typeface="+mn-lt"/>
                </a:endParaRPr>
              </a:p>
            </p:txBody>
          </p:sp>
          <p:sp>
            <p:nvSpPr>
              <p:cNvPr id="111" name="Line 713"/>
              <p:cNvSpPr>
                <a:spLocks noChangeShapeType="1"/>
              </p:cNvSpPr>
              <p:nvPr/>
            </p:nvSpPr>
            <p:spPr bwMode="auto">
              <a:xfrm flipH="1" flipV="1">
                <a:off x="6972417" y="2367473"/>
                <a:ext cx="242415" cy="630496"/>
              </a:xfrm>
              <a:prstGeom prst="line">
                <a:avLst/>
              </a:prstGeom>
              <a:noFill/>
              <a:ln w="0">
                <a:solidFill>
                  <a:schemeClr val="bg1">
                    <a:lumMod val="85000"/>
                    <a:alpha val="31000"/>
                  </a:schemeClr>
                </a:solidFill>
                <a:prstDash val="solid"/>
                <a:round/>
                <a:headEnd type="none" w="sm" len="sm"/>
                <a:tailEnd type="none"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ko-KR" altLang="en-US" dirty="0">
                  <a:cs typeface="+mn-ea"/>
                  <a:sym typeface="+mn-lt"/>
                </a:endParaRPr>
              </a:p>
            </p:txBody>
          </p:sp>
          <p:sp>
            <p:nvSpPr>
              <p:cNvPr id="112" name="Line 714"/>
              <p:cNvSpPr>
                <a:spLocks noChangeShapeType="1"/>
              </p:cNvSpPr>
              <p:nvPr/>
            </p:nvSpPr>
            <p:spPr bwMode="auto">
              <a:xfrm flipH="1" flipV="1">
                <a:off x="7214834" y="2997969"/>
                <a:ext cx="466634" cy="818657"/>
              </a:xfrm>
              <a:prstGeom prst="line">
                <a:avLst/>
              </a:prstGeom>
              <a:noFill/>
              <a:ln w="0">
                <a:solidFill>
                  <a:schemeClr val="bg1">
                    <a:lumMod val="85000"/>
                    <a:alpha val="31000"/>
                  </a:schemeClr>
                </a:solidFill>
                <a:prstDash val="solid"/>
                <a:round/>
                <a:headEnd type="none" w="sm" len="sm"/>
                <a:tailEnd type="none"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ko-KR" altLang="en-US" dirty="0">
                  <a:cs typeface="+mn-ea"/>
                  <a:sym typeface="+mn-lt"/>
                </a:endParaRPr>
              </a:p>
            </p:txBody>
          </p:sp>
          <p:sp>
            <p:nvSpPr>
              <p:cNvPr id="113" name="Line 715"/>
              <p:cNvSpPr>
                <a:spLocks noChangeShapeType="1"/>
              </p:cNvSpPr>
              <p:nvPr/>
            </p:nvSpPr>
            <p:spPr bwMode="auto">
              <a:xfrm flipH="1" flipV="1">
                <a:off x="7681469" y="3816627"/>
                <a:ext cx="20465" cy="1102458"/>
              </a:xfrm>
              <a:prstGeom prst="line">
                <a:avLst/>
              </a:prstGeom>
              <a:noFill/>
              <a:ln w="0">
                <a:solidFill>
                  <a:schemeClr val="bg1">
                    <a:lumMod val="85000"/>
                    <a:alpha val="31000"/>
                  </a:schemeClr>
                </a:solidFill>
                <a:prstDash val="solid"/>
                <a:round/>
                <a:headEnd type="none" w="sm" len="sm"/>
                <a:tailEnd type="none"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ko-KR" altLang="en-US" dirty="0">
                  <a:cs typeface="+mn-ea"/>
                  <a:sym typeface="+mn-lt"/>
                </a:endParaRPr>
              </a:p>
            </p:txBody>
          </p:sp>
          <p:sp>
            <p:nvSpPr>
              <p:cNvPr id="114" name="Freeform 716"/>
              <p:cNvSpPr>
                <a:spLocks/>
              </p:cNvSpPr>
              <p:nvPr/>
            </p:nvSpPr>
            <p:spPr bwMode="auto">
              <a:xfrm>
                <a:off x="5963652" y="4745802"/>
                <a:ext cx="1738283" cy="328828"/>
              </a:xfrm>
              <a:custGeom>
                <a:avLst/>
                <a:gdLst>
                  <a:gd name="T0" fmla="*/ 0 w 1274"/>
                  <a:gd name="T1" fmla="*/ 0 h 241"/>
                  <a:gd name="T2" fmla="*/ 909 w 1274"/>
                  <a:gd name="T3" fmla="*/ 241 h 241"/>
                  <a:gd name="T4" fmla="*/ 1274 w 1274"/>
                  <a:gd name="T5" fmla="*/ 127 h 241"/>
                </a:gdLst>
                <a:ahLst/>
                <a:cxnLst>
                  <a:cxn ang="0">
                    <a:pos x="T0" y="T1"/>
                  </a:cxn>
                  <a:cxn ang="0">
                    <a:pos x="T2" y="T3"/>
                  </a:cxn>
                  <a:cxn ang="0">
                    <a:pos x="T4" y="T5"/>
                  </a:cxn>
                </a:cxnLst>
                <a:rect l="0" t="0" r="r" b="b"/>
                <a:pathLst>
                  <a:path w="1274" h="241">
                    <a:moveTo>
                      <a:pt x="0" y="0"/>
                    </a:moveTo>
                    <a:lnTo>
                      <a:pt x="909" y="241"/>
                    </a:lnTo>
                    <a:lnTo>
                      <a:pt x="1274" y="127"/>
                    </a:lnTo>
                  </a:path>
                </a:pathLst>
              </a:custGeom>
              <a:noFill/>
              <a:ln w="0">
                <a:solidFill>
                  <a:schemeClr val="bg1">
                    <a:lumMod val="85000"/>
                    <a:alpha val="31000"/>
                  </a:schemeClr>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dirty="0">
                  <a:cs typeface="+mn-ea"/>
                  <a:sym typeface="+mn-lt"/>
                </a:endParaRPr>
              </a:p>
            </p:txBody>
          </p:sp>
          <p:sp>
            <p:nvSpPr>
              <p:cNvPr id="115" name="Line 717"/>
              <p:cNvSpPr>
                <a:spLocks noChangeShapeType="1"/>
              </p:cNvSpPr>
              <p:nvPr/>
            </p:nvSpPr>
            <p:spPr bwMode="auto">
              <a:xfrm>
                <a:off x="4997636" y="4060859"/>
                <a:ext cx="966016" cy="684944"/>
              </a:xfrm>
              <a:prstGeom prst="line">
                <a:avLst/>
              </a:prstGeom>
              <a:noFill/>
              <a:ln w="0">
                <a:solidFill>
                  <a:schemeClr val="bg1">
                    <a:lumMod val="85000"/>
                    <a:alpha val="31000"/>
                  </a:schemeClr>
                </a:solidFill>
                <a:prstDash val="solid"/>
                <a:round/>
                <a:headEnd type="none" w="sm" len="sm"/>
                <a:tailEnd type="none"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ko-KR" altLang="en-US" dirty="0">
                  <a:cs typeface="+mn-ea"/>
                  <a:sym typeface="+mn-lt"/>
                </a:endParaRPr>
              </a:p>
            </p:txBody>
          </p:sp>
          <p:sp>
            <p:nvSpPr>
              <p:cNvPr id="116" name="Line 718"/>
              <p:cNvSpPr>
                <a:spLocks noChangeShapeType="1"/>
              </p:cNvSpPr>
              <p:nvPr/>
            </p:nvSpPr>
            <p:spPr bwMode="auto">
              <a:xfrm>
                <a:off x="4368632" y="3149421"/>
                <a:ext cx="629002" cy="911438"/>
              </a:xfrm>
              <a:prstGeom prst="line">
                <a:avLst/>
              </a:prstGeom>
              <a:noFill/>
              <a:ln w="0">
                <a:solidFill>
                  <a:schemeClr val="bg1">
                    <a:lumMod val="85000"/>
                    <a:alpha val="31000"/>
                  </a:schemeClr>
                </a:solidFill>
                <a:prstDash val="solid"/>
                <a:round/>
                <a:headEnd type="none" w="sm" len="sm"/>
                <a:tailEnd type="none"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ko-KR" altLang="en-US" dirty="0">
                  <a:cs typeface="+mn-ea"/>
                  <a:sym typeface="+mn-lt"/>
                </a:endParaRPr>
              </a:p>
            </p:txBody>
          </p:sp>
          <p:sp>
            <p:nvSpPr>
              <p:cNvPr id="117" name="Line 719"/>
              <p:cNvSpPr>
                <a:spLocks noChangeShapeType="1"/>
              </p:cNvSpPr>
              <p:nvPr/>
            </p:nvSpPr>
            <p:spPr bwMode="auto">
              <a:xfrm flipH="1">
                <a:off x="4368634" y="2944756"/>
                <a:ext cx="809106" cy="204665"/>
              </a:xfrm>
              <a:prstGeom prst="line">
                <a:avLst/>
              </a:prstGeom>
              <a:noFill/>
              <a:ln w="0">
                <a:solidFill>
                  <a:schemeClr val="bg1">
                    <a:lumMod val="85000"/>
                    <a:alpha val="31000"/>
                  </a:schemeClr>
                </a:solidFill>
                <a:prstDash val="solid"/>
                <a:round/>
                <a:headEnd type="none" w="sm" len="sm"/>
                <a:tailEnd type="none"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ko-KR" altLang="en-US" dirty="0">
                  <a:cs typeface="+mn-ea"/>
                  <a:sym typeface="+mn-lt"/>
                </a:endParaRPr>
              </a:p>
            </p:txBody>
          </p:sp>
          <p:sp>
            <p:nvSpPr>
              <p:cNvPr id="118" name="Line 720"/>
              <p:cNvSpPr>
                <a:spLocks noChangeShapeType="1"/>
              </p:cNvSpPr>
              <p:nvPr/>
            </p:nvSpPr>
            <p:spPr bwMode="auto">
              <a:xfrm flipH="1">
                <a:off x="5177742" y="2348501"/>
                <a:ext cx="856862" cy="596256"/>
              </a:xfrm>
              <a:prstGeom prst="line">
                <a:avLst/>
              </a:prstGeom>
              <a:noFill/>
              <a:ln w="0">
                <a:solidFill>
                  <a:schemeClr val="bg1">
                    <a:lumMod val="85000"/>
                    <a:alpha val="31000"/>
                  </a:schemeClr>
                </a:solidFill>
                <a:prstDash val="solid"/>
                <a:round/>
                <a:headEnd type="none" w="sm" len="sm"/>
                <a:tailEnd type="none"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ko-KR" altLang="en-US" dirty="0">
                  <a:cs typeface="+mn-ea"/>
                  <a:sym typeface="+mn-lt"/>
                </a:endParaRPr>
              </a:p>
            </p:txBody>
          </p:sp>
          <p:sp>
            <p:nvSpPr>
              <p:cNvPr id="119" name="Line 721"/>
              <p:cNvSpPr>
                <a:spLocks noChangeShapeType="1"/>
              </p:cNvSpPr>
              <p:nvPr/>
            </p:nvSpPr>
            <p:spPr bwMode="auto">
              <a:xfrm flipH="1" flipV="1">
                <a:off x="6034604" y="2348500"/>
                <a:ext cx="1180232" cy="649470"/>
              </a:xfrm>
              <a:prstGeom prst="line">
                <a:avLst/>
              </a:prstGeom>
              <a:noFill/>
              <a:ln w="0">
                <a:solidFill>
                  <a:schemeClr val="bg1">
                    <a:lumMod val="85000"/>
                    <a:alpha val="31000"/>
                  </a:schemeClr>
                </a:solidFill>
                <a:prstDash val="solid"/>
                <a:round/>
                <a:headEnd type="none" w="sm" len="sm"/>
                <a:tailEnd type="none"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ko-KR" altLang="en-US" dirty="0">
                  <a:cs typeface="+mn-ea"/>
                  <a:sym typeface="+mn-lt"/>
                </a:endParaRPr>
              </a:p>
            </p:txBody>
          </p:sp>
          <p:sp>
            <p:nvSpPr>
              <p:cNvPr id="120" name="Freeform 722"/>
              <p:cNvSpPr>
                <a:spLocks/>
              </p:cNvSpPr>
              <p:nvPr/>
            </p:nvSpPr>
            <p:spPr bwMode="auto">
              <a:xfrm>
                <a:off x="7214833" y="2997968"/>
                <a:ext cx="573059" cy="798191"/>
              </a:xfrm>
              <a:custGeom>
                <a:avLst/>
                <a:gdLst>
                  <a:gd name="T0" fmla="*/ 344 w 420"/>
                  <a:gd name="T1" fmla="*/ 585 h 585"/>
                  <a:gd name="T2" fmla="*/ 420 w 420"/>
                  <a:gd name="T3" fmla="*/ 87 h 585"/>
                  <a:gd name="T4" fmla="*/ 0 w 420"/>
                  <a:gd name="T5" fmla="*/ 0 h 585"/>
                </a:gdLst>
                <a:ahLst/>
                <a:cxnLst>
                  <a:cxn ang="0">
                    <a:pos x="T0" y="T1"/>
                  </a:cxn>
                  <a:cxn ang="0">
                    <a:pos x="T2" y="T3"/>
                  </a:cxn>
                  <a:cxn ang="0">
                    <a:pos x="T4" y="T5"/>
                  </a:cxn>
                </a:cxnLst>
                <a:rect l="0" t="0" r="r" b="b"/>
                <a:pathLst>
                  <a:path w="420" h="585">
                    <a:moveTo>
                      <a:pt x="344" y="585"/>
                    </a:moveTo>
                    <a:lnTo>
                      <a:pt x="420" y="87"/>
                    </a:lnTo>
                    <a:lnTo>
                      <a:pt x="0" y="0"/>
                    </a:lnTo>
                  </a:path>
                </a:pathLst>
              </a:custGeom>
              <a:noFill/>
              <a:ln w="0">
                <a:solidFill>
                  <a:schemeClr val="bg1">
                    <a:lumMod val="85000"/>
                    <a:alpha val="31000"/>
                  </a:schemeClr>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dirty="0">
                  <a:cs typeface="+mn-ea"/>
                  <a:sym typeface="+mn-lt"/>
                </a:endParaRPr>
              </a:p>
            </p:txBody>
          </p:sp>
          <p:sp>
            <p:nvSpPr>
              <p:cNvPr id="121" name="Freeform 723"/>
              <p:cNvSpPr>
                <a:spLocks/>
              </p:cNvSpPr>
              <p:nvPr/>
            </p:nvSpPr>
            <p:spPr bwMode="auto">
              <a:xfrm>
                <a:off x="7193002" y="2997968"/>
                <a:ext cx="491195" cy="2076661"/>
              </a:xfrm>
              <a:custGeom>
                <a:avLst/>
                <a:gdLst>
                  <a:gd name="T0" fmla="*/ 16 w 360"/>
                  <a:gd name="T1" fmla="*/ 0 h 1522"/>
                  <a:gd name="T2" fmla="*/ 0 w 360"/>
                  <a:gd name="T3" fmla="*/ 729 h 1522"/>
                  <a:gd name="T4" fmla="*/ 8 w 360"/>
                  <a:gd name="T5" fmla="*/ 1522 h 1522"/>
                  <a:gd name="T6" fmla="*/ 358 w 360"/>
                  <a:gd name="T7" fmla="*/ 600 h 1522"/>
                  <a:gd name="T8" fmla="*/ 360 w 360"/>
                  <a:gd name="T9" fmla="*/ 585 h 1522"/>
                </a:gdLst>
                <a:ahLst/>
                <a:cxnLst>
                  <a:cxn ang="0">
                    <a:pos x="T0" y="T1"/>
                  </a:cxn>
                  <a:cxn ang="0">
                    <a:pos x="T2" y="T3"/>
                  </a:cxn>
                  <a:cxn ang="0">
                    <a:pos x="T4" y="T5"/>
                  </a:cxn>
                  <a:cxn ang="0">
                    <a:pos x="T6" y="T7"/>
                  </a:cxn>
                  <a:cxn ang="0">
                    <a:pos x="T8" y="T9"/>
                  </a:cxn>
                </a:cxnLst>
                <a:rect l="0" t="0" r="r" b="b"/>
                <a:pathLst>
                  <a:path w="360" h="1522">
                    <a:moveTo>
                      <a:pt x="16" y="0"/>
                    </a:moveTo>
                    <a:lnTo>
                      <a:pt x="0" y="729"/>
                    </a:lnTo>
                    <a:lnTo>
                      <a:pt x="8" y="1522"/>
                    </a:lnTo>
                    <a:lnTo>
                      <a:pt x="358" y="600"/>
                    </a:lnTo>
                    <a:lnTo>
                      <a:pt x="360" y="585"/>
                    </a:lnTo>
                  </a:path>
                </a:pathLst>
              </a:custGeom>
              <a:noFill/>
              <a:ln w="0">
                <a:solidFill>
                  <a:schemeClr val="bg1">
                    <a:lumMod val="85000"/>
                    <a:alpha val="31000"/>
                  </a:schemeClr>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dirty="0">
                  <a:cs typeface="+mn-ea"/>
                  <a:sym typeface="+mn-lt"/>
                </a:endParaRPr>
              </a:p>
            </p:txBody>
          </p:sp>
          <p:sp>
            <p:nvSpPr>
              <p:cNvPr id="122" name="Line 724"/>
              <p:cNvSpPr>
                <a:spLocks noChangeShapeType="1"/>
              </p:cNvSpPr>
              <p:nvPr/>
            </p:nvSpPr>
            <p:spPr bwMode="auto">
              <a:xfrm flipV="1">
                <a:off x="6413914" y="2997968"/>
                <a:ext cx="800921" cy="256512"/>
              </a:xfrm>
              <a:prstGeom prst="line">
                <a:avLst/>
              </a:prstGeom>
              <a:noFill/>
              <a:ln w="0">
                <a:solidFill>
                  <a:schemeClr val="bg1">
                    <a:lumMod val="85000"/>
                    <a:alpha val="31000"/>
                  </a:schemeClr>
                </a:solidFill>
                <a:prstDash val="solid"/>
                <a:round/>
                <a:headEnd type="none" w="sm" len="sm"/>
                <a:tailEnd type="none"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ko-KR" altLang="en-US" dirty="0">
                  <a:cs typeface="+mn-ea"/>
                  <a:sym typeface="+mn-lt"/>
                </a:endParaRPr>
              </a:p>
            </p:txBody>
          </p:sp>
          <p:sp>
            <p:nvSpPr>
              <p:cNvPr id="123" name="Line 725"/>
              <p:cNvSpPr>
                <a:spLocks noChangeShapeType="1"/>
              </p:cNvSpPr>
              <p:nvPr/>
            </p:nvSpPr>
            <p:spPr bwMode="auto">
              <a:xfrm flipV="1">
                <a:off x="4997634" y="3254480"/>
                <a:ext cx="1416278" cy="817292"/>
              </a:xfrm>
              <a:prstGeom prst="line">
                <a:avLst/>
              </a:prstGeom>
              <a:noFill/>
              <a:ln w="0">
                <a:solidFill>
                  <a:schemeClr val="bg1">
                    <a:lumMod val="85000"/>
                    <a:alpha val="31000"/>
                  </a:schemeClr>
                </a:solidFill>
                <a:prstDash val="solid"/>
                <a:round/>
                <a:headEnd type="none" w="sm" len="sm"/>
                <a:tailEnd type="none"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ko-KR" altLang="en-US" dirty="0">
                  <a:cs typeface="+mn-ea"/>
                  <a:sym typeface="+mn-lt"/>
                </a:endParaRPr>
              </a:p>
            </p:txBody>
          </p:sp>
          <p:sp>
            <p:nvSpPr>
              <p:cNvPr id="124" name="Freeform 726"/>
              <p:cNvSpPr>
                <a:spLocks/>
              </p:cNvSpPr>
              <p:nvPr/>
            </p:nvSpPr>
            <p:spPr bwMode="auto">
              <a:xfrm>
                <a:off x="4440949" y="4071773"/>
                <a:ext cx="753165" cy="1069713"/>
              </a:xfrm>
              <a:custGeom>
                <a:avLst/>
                <a:gdLst>
                  <a:gd name="T0" fmla="*/ 552 w 552"/>
                  <a:gd name="T1" fmla="*/ 784 h 784"/>
                  <a:gd name="T2" fmla="*/ 0 w 552"/>
                  <a:gd name="T3" fmla="*/ 412 h 784"/>
                  <a:gd name="T4" fmla="*/ 408 w 552"/>
                  <a:gd name="T5" fmla="*/ 0 h 784"/>
                </a:gdLst>
                <a:ahLst/>
                <a:cxnLst>
                  <a:cxn ang="0">
                    <a:pos x="T0" y="T1"/>
                  </a:cxn>
                  <a:cxn ang="0">
                    <a:pos x="T2" y="T3"/>
                  </a:cxn>
                  <a:cxn ang="0">
                    <a:pos x="T4" y="T5"/>
                  </a:cxn>
                </a:cxnLst>
                <a:rect l="0" t="0" r="r" b="b"/>
                <a:pathLst>
                  <a:path w="552" h="784">
                    <a:moveTo>
                      <a:pt x="552" y="784"/>
                    </a:moveTo>
                    <a:lnTo>
                      <a:pt x="0" y="412"/>
                    </a:lnTo>
                    <a:lnTo>
                      <a:pt x="408" y="0"/>
                    </a:lnTo>
                  </a:path>
                </a:pathLst>
              </a:custGeom>
              <a:noFill/>
              <a:ln w="0">
                <a:solidFill>
                  <a:schemeClr val="bg1">
                    <a:lumMod val="85000"/>
                    <a:alpha val="31000"/>
                  </a:schemeClr>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dirty="0">
                  <a:cs typeface="+mn-ea"/>
                  <a:sym typeface="+mn-lt"/>
                </a:endParaRPr>
              </a:p>
            </p:txBody>
          </p:sp>
          <p:sp>
            <p:nvSpPr>
              <p:cNvPr id="125" name="Line 728"/>
              <p:cNvSpPr>
                <a:spLocks noChangeShapeType="1"/>
              </p:cNvSpPr>
              <p:nvPr/>
            </p:nvSpPr>
            <p:spPr bwMode="auto">
              <a:xfrm flipH="1">
                <a:off x="5194114" y="4745801"/>
                <a:ext cx="769538" cy="395684"/>
              </a:xfrm>
              <a:prstGeom prst="line">
                <a:avLst/>
              </a:prstGeom>
              <a:noFill/>
              <a:ln w="0">
                <a:solidFill>
                  <a:schemeClr val="bg1">
                    <a:lumMod val="85000"/>
                    <a:alpha val="31000"/>
                  </a:schemeClr>
                </a:solidFill>
                <a:prstDash val="solid"/>
                <a:round/>
                <a:headEnd type="none" w="sm" len="sm"/>
                <a:tailEnd type="none"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ko-KR" altLang="en-US" dirty="0">
                  <a:cs typeface="+mn-ea"/>
                  <a:sym typeface="+mn-lt"/>
                </a:endParaRPr>
              </a:p>
            </p:txBody>
          </p:sp>
          <p:sp>
            <p:nvSpPr>
              <p:cNvPr id="126" name="Freeform 729"/>
              <p:cNvSpPr>
                <a:spLocks/>
              </p:cNvSpPr>
              <p:nvPr/>
            </p:nvSpPr>
            <p:spPr bwMode="auto">
              <a:xfrm>
                <a:off x="5963654" y="3816625"/>
                <a:ext cx="1717818" cy="929177"/>
              </a:xfrm>
              <a:custGeom>
                <a:avLst/>
                <a:gdLst>
                  <a:gd name="T0" fmla="*/ 1259 w 1259"/>
                  <a:gd name="T1" fmla="*/ 0 h 681"/>
                  <a:gd name="T2" fmla="*/ 902 w 1259"/>
                  <a:gd name="T3" fmla="*/ 140 h 681"/>
                  <a:gd name="T4" fmla="*/ 0 w 1259"/>
                  <a:gd name="T5" fmla="*/ 681 h 681"/>
                </a:gdLst>
                <a:ahLst/>
                <a:cxnLst>
                  <a:cxn ang="0">
                    <a:pos x="T0" y="T1"/>
                  </a:cxn>
                  <a:cxn ang="0">
                    <a:pos x="T2" y="T3"/>
                  </a:cxn>
                  <a:cxn ang="0">
                    <a:pos x="T4" y="T5"/>
                  </a:cxn>
                </a:cxnLst>
                <a:rect l="0" t="0" r="r" b="b"/>
                <a:pathLst>
                  <a:path w="1259" h="681">
                    <a:moveTo>
                      <a:pt x="1259" y="0"/>
                    </a:moveTo>
                    <a:lnTo>
                      <a:pt x="902" y="140"/>
                    </a:lnTo>
                    <a:lnTo>
                      <a:pt x="0" y="681"/>
                    </a:lnTo>
                  </a:path>
                </a:pathLst>
              </a:custGeom>
              <a:noFill/>
              <a:ln w="0">
                <a:solidFill>
                  <a:schemeClr val="bg1">
                    <a:lumMod val="85000"/>
                    <a:alpha val="31000"/>
                  </a:schemeClr>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dirty="0">
                  <a:cs typeface="+mn-ea"/>
                  <a:sym typeface="+mn-lt"/>
                </a:endParaRPr>
              </a:p>
            </p:txBody>
          </p:sp>
          <p:sp>
            <p:nvSpPr>
              <p:cNvPr id="127" name="Freeform 730"/>
              <p:cNvSpPr>
                <a:spLocks/>
              </p:cNvSpPr>
              <p:nvPr/>
            </p:nvSpPr>
            <p:spPr bwMode="auto">
              <a:xfrm>
                <a:off x="5254151" y="5500332"/>
                <a:ext cx="1756021" cy="158273"/>
              </a:xfrm>
              <a:custGeom>
                <a:avLst/>
                <a:gdLst>
                  <a:gd name="T0" fmla="*/ 1287 w 1287"/>
                  <a:gd name="T1" fmla="*/ 0 h 116"/>
                  <a:gd name="T2" fmla="*/ 739 w 1287"/>
                  <a:gd name="T3" fmla="*/ 38 h 116"/>
                  <a:gd name="T4" fmla="*/ 0 w 1287"/>
                  <a:gd name="T5" fmla="*/ 116 h 116"/>
                </a:gdLst>
                <a:ahLst/>
                <a:cxnLst>
                  <a:cxn ang="0">
                    <a:pos x="T0" y="T1"/>
                  </a:cxn>
                  <a:cxn ang="0">
                    <a:pos x="T2" y="T3"/>
                  </a:cxn>
                  <a:cxn ang="0">
                    <a:pos x="T4" y="T5"/>
                  </a:cxn>
                </a:cxnLst>
                <a:rect l="0" t="0" r="r" b="b"/>
                <a:pathLst>
                  <a:path w="1287" h="116">
                    <a:moveTo>
                      <a:pt x="1287" y="0"/>
                    </a:moveTo>
                    <a:lnTo>
                      <a:pt x="739" y="38"/>
                    </a:lnTo>
                    <a:lnTo>
                      <a:pt x="0" y="116"/>
                    </a:lnTo>
                  </a:path>
                </a:pathLst>
              </a:custGeom>
              <a:noFill/>
              <a:ln w="0">
                <a:solidFill>
                  <a:schemeClr val="bg1">
                    <a:lumMod val="85000"/>
                    <a:alpha val="31000"/>
                  </a:schemeClr>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dirty="0">
                  <a:cs typeface="+mn-ea"/>
                  <a:sym typeface="+mn-lt"/>
                </a:endParaRPr>
              </a:p>
            </p:txBody>
          </p:sp>
          <p:sp>
            <p:nvSpPr>
              <p:cNvPr id="128" name="Freeform 731"/>
              <p:cNvSpPr>
                <a:spLocks/>
              </p:cNvSpPr>
              <p:nvPr/>
            </p:nvSpPr>
            <p:spPr bwMode="auto">
              <a:xfrm>
                <a:off x="5194116" y="5074626"/>
                <a:ext cx="2009806" cy="477551"/>
              </a:xfrm>
              <a:custGeom>
                <a:avLst/>
                <a:gdLst>
                  <a:gd name="T0" fmla="*/ 0 w 1473"/>
                  <a:gd name="T1" fmla="*/ 49 h 350"/>
                  <a:gd name="T2" fmla="*/ 783 w 1473"/>
                  <a:gd name="T3" fmla="*/ 350 h 350"/>
                  <a:gd name="T4" fmla="*/ 1473 w 1473"/>
                  <a:gd name="T5" fmla="*/ 0 h 350"/>
                  <a:gd name="T6" fmla="*/ 1348 w 1473"/>
                  <a:gd name="T7" fmla="*/ 303 h 350"/>
                </a:gdLst>
                <a:ahLst/>
                <a:cxnLst>
                  <a:cxn ang="0">
                    <a:pos x="T0" y="T1"/>
                  </a:cxn>
                  <a:cxn ang="0">
                    <a:pos x="T2" y="T3"/>
                  </a:cxn>
                  <a:cxn ang="0">
                    <a:pos x="T4" y="T5"/>
                  </a:cxn>
                  <a:cxn ang="0">
                    <a:pos x="T6" y="T7"/>
                  </a:cxn>
                </a:cxnLst>
                <a:rect l="0" t="0" r="r" b="b"/>
                <a:pathLst>
                  <a:path w="1473" h="350">
                    <a:moveTo>
                      <a:pt x="0" y="49"/>
                    </a:moveTo>
                    <a:lnTo>
                      <a:pt x="783" y="350"/>
                    </a:lnTo>
                    <a:lnTo>
                      <a:pt x="1473" y="0"/>
                    </a:lnTo>
                    <a:lnTo>
                      <a:pt x="1348" y="303"/>
                    </a:lnTo>
                  </a:path>
                </a:pathLst>
              </a:custGeom>
              <a:noFill/>
              <a:ln w="0">
                <a:solidFill>
                  <a:schemeClr val="bg1">
                    <a:lumMod val="85000"/>
                    <a:alpha val="31000"/>
                  </a:schemeClr>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dirty="0">
                  <a:cs typeface="+mn-ea"/>
                  <a:sym typeface="+mn-lt"/>
                </a:endParaRPr>
              </a:p>
            </p:txBody>
          </p:sp>
          <p:sp>
            <p:nvSpPr>
              <p:cNvPr id="129" name="Line 732"/>
              <p:cNvSpPr>
                <a:spLocks noChangeShapeType="1"/>
              </p:cNvSpPr>
              <p:nvPr/>
            </p:nvSpPr>
            <p:spPr bwMode="auto">
              <a:xfrm>
                <a:off x="6413918" y="3254481"/>
                <a:ext cx="780454" cy="753166"/>
              </a:xfrm>
              <a:prstGeom prst="line">
                <a:avLst/>
              </a:prstGeom>
              <a:noFill/>
              <a:ln w="0">
                <a:solidFill>
                  <a:schemeClr val="bg1">
                    <a:lumMod val="85000"/>
                    <a:alpha val="31000"/>
                  </a:schemeClr>
                </a:solidFill>
                <a:prstDash val="solid"/>
                <a:round/>
                <a:headEnd type="none" w="sm" len="sm"/>
                <a:tailEnd type="none"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ko-KR" altLang="en-US" dirty="0">
                  <a:cs typeface="+mn-ea"/>
                  <a:sym typeface="+mn-lt"/>
                </a:endParaRPr>
              </a:p>
            </p:txBody>
          </p:sp>
          <p:sp>
            <p:nvSpPr>
              <p:cNvPr id="130" name="Line 733"/>
              <p:cNvSpPr>
                <a:spLocks noChangeShapeType="1"/>
              </p:cNvSpPr>
              <p:nvPr/>
            </p:nvSpPr>
            <p:spPr bwMode="auto">
              <a:xfrm>
                <a:off x="5177745" y="2944750"/>
                <a:ext cx="1236173" cy="309725"/>
              </a:xfrm>
              <a:prstGeom prst="line">
                <a:avLst/>
              </a:prstGeom>
              <a:noFill/>
              <a:ln w="0">
                <a:solidFill>
                  <a:schemeClr val="bg1">
                    <a:lumMod val="85000"/>
                    <a:alpha val="31000"/>
                  </a:schemeClr>
                </a:solidFill>
                <a:prstDash val="solid"/>
                <a:round/>
                <a:headEnd type="none" w="sm" len="sm"/>
                <a:tailEnd type="none"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ko-KR" altLang="en-US" dirty="0">
                  <a:cs typeface="+mn-ea"/>
                  <a:sym typeface="+mn-lt"/>
                </a:endParaRPr>
              </a:p>
            </p:txBody>
          </p:sp>
        </p:grpSp>
        <p:sp>
          <p:nvSpPr>
            <p:cNvPr id="20" name="Oval 45"/>
            <p:cNvSpPr/>
            <p:nvPr/>
          </p:nvSpPr>
          <p:spPr>
            <a:xfrm>
              <a:off x="4328325" y="2884335"/>
              <a:ext cx="65082" cy="65082"/>
            </a:xfrm>
            <a:prstGeom prst="ellipse">
              <a:avLst/>
            </a:prstGeom>
            <a:solidFill>
              <a:srgbClr val="54D0CA"/>
            </a:solidFill>
            <a:ln w="3175">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cs typeface="+mn-ea"/>
                <a:sym typeface="+mn-lt"/>
              </a:endParaRPr>
            </a:p>
          </p:txBody>
        </p:sp>
        <p:sp>
          <p:nvSpPr>
            <p:cNvPr id="21" name="Oval 46"/>
            <p:cNvSpPr/>
            <p:nvPr/>
          </p:nvSpPr>
          <p:spPr>
            <a:xfrm>
              <a:off x="5976150" y="1860398"/>
              <a:ext cx="65082" cy="65082"/>
            </a:xfrm>
            <a:prstGeom prst="ellipse">
              <a:avLst/>
            </a:prstGeom>
            <a:solidFill>
              <a:srgbClr val="54D0CA"/>
            </a:solidFill>
            <a:ln w="3175">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cs typeface="+mn-ea"/>
                <a:sym typeface="+mn-lt"/>
              </a:endParaRPr>
            </a:p>
          </p:txBody>
        </p:sp>
        <p:sp>
          <p:nvSpPr>
            <p:cNvPr id="22" name="Oval 47"/>
            <p:cNvSpPr/>
            <p:nvPr/>
          </p:nvSpPr>
          <p:spPr>
            <a:xfrm>
              <a:off x="6007107" y="2079473"/>
              <a:ext cx="65082" cy="65082"/>
            </a:xfrm>
            <a:prstGeom prst="ellipse">
              <a:avLst/>
            </a:prstGeom>
            <a:solidFill>
              <a:srgbClr val="54D0CA"/>
            </a:solidFill>
            <a:ln w="3175">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cs typeface="+mn-ea"/>
                <a:sym typeface="+mn-lt"/>
              </a:endParaRPr>
            </a:p>
          </p:txBody>
        </p:sp>
        <p:sp>
          <p:nvSpPr>
            <p:cNvPr id="23" name="Oval 48"/>
            <p:cNvSpPr/>
            <p:nvPr/>
          </p:nvSpPr>
          <p:spPr>
            <a:xfrm>
              <a:off x="5145094" y="2679548"/>
              <a:ext cx="65082" cy="65082"/>
            </a:xfrm>
            <a:prstGeom prst="ellipse">
              <a:avLst/>
            </a:prstGeom>
            <a:solidFill>
              <a:srgbClr val="54D0CA"/>
            </a:solidFill>
            <a:ln w="3175">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cs typeface="+mn-ea"/>
                <a:sym typeface="+mn-lt"/>
              </a:endParaRPr>
            </a:p>
          </p:txBody>
        </p:sp>
        <p:sp>
          <p:nvSpPr>
            <p:cNvPr id="24" name="Oval 49"/>
            <p:cNvSpPr/>
            <p:nvPr/>
          </p:nvSpPr>
          <p:spPr>
            <a:xfrm>
              <a:off x="4255300" y="3719360"/>
              <a:ext cx="65082" cy="65082"/>
            </a:xfrm>
            <a:prstGeom prst="ellipse">
              <a:avLst/>
            </a:prstGeom>
            <a:solidFill>
              <a:srgbClr val="54D0CA"/>
            </a:solidFill>
            <a:ln w="3175">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cs typeface="+mn-ea"/>
                <a:sym typeface="+mn-lt"/>
              </a:endParaRPr>
            </a:p>
          </p:txBody>
        </p:sp>
        <p:sp>
          <p:nvSpPr>
            <p:cNvPr id="25" name="Oval 50"/>
            <p:cNvSpPr/>
            <p:nvPr/>
          </p:nvSpPr>
          <p:spPr>
            <a:xfrm>
              <a:off x="4972850" y="3805085"/>
              <a:ext cx="65082" cy="65082"/>
            </a:xfrm>
            <a:prstGeom prst="ellipse">
              <a:avLst/>
            </a:prstGeom>
            <a:solidFill>
              <a:srgbClr val="B04474"/>
            </a:solidFill>
            <a:ln w="3175">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cs typeface="+mn-ea"/>
                <a:sym typeface="+mn-lt"/>
              </a:endParaRPr>
            </a:p>
          </p:txBody>
        </p:sp>
        <p:sp>
          <p:nvSpPr>
            <p:cNvPr id="26" name="Oval 51"/>
            <p:cNvSpPr/>
            <p:nvPr/>
          </p:nvSpPr>
          <p:spPr>
            <a:xfrm>
              <a:off x="4407700" y="4373410"/>
              <a:ext cx="65082" cy="65082"/>
            </a:xfrm>
            <a:prstGeom prst="ellipse">
              <a:avLst/>
            </a:prstGeom>
            <a:solidFill>
              <a:srgbClr val="54D0CA"/>
            </a:solidFill>
            <a:ln w="3175">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cs typeface="+mn-ea"/>
                <a:sym typeface="+mn-lt"/>
              </a:endParaRPr>
            </a:p>
          </p:txBody>
        </p:sp>
        <p:sp>
          <p:nvSpPr>
            <p:cNvPr id="27" name="Oval 53"/>
            <p:cNvSpPr/>
            <p:nvPr/>
          </p:nvSpPr>
          <p:spPr>
            <a:xfrm>
              <a:off x="7163600" y="3738410"/>
              <a:ext cx="65082" cy="65082"/>
            </a:xfrm>
            <a:prstGeom prst="ellipse">
              <a:avLst/>
            </a:prstGeom>
            <a:solidFill>
              <a:srgbClr val="54D0CA"/>
            </a:solidFill>
            <a:ln w="3175">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cs typeface="+mn-ea"/>
                <a:sym typeface="+mn-lt"/>
              </a:endParaRPr>
            </a:p>
          </p:txBody>
        </p:sp>
        <p:sp>
          <p:nvSpPr>
            <p:cNvPr id="28" name="Oval 54"/>
            <p:cNvSpPr/>
            <p:nvPr/>
          </p:nvSpPr>
          <p:spPr>
            <a:xfrm>
              <a:off x="7646200" y="3554260"/>
              <a:ext cx="65082" cy="65082"/>
            </a:xfrm>
            <a:prstGeom prst="ellipse">
              <a:avLst/>
            </a:prstGeom>
            <a:solidFill>
              <a:srgbClr val="54D0CA"/>
            </a:solidFill>
            <a:ln w="3175">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cs typeface="+mn-ea"/>
                <a:sym typeface="+mn-lt"/>
              </a:endParaRPr>
            </a:p>
          </p:txBody>
        </p:sp>
        <p:sp>
          <p:nvSpPr>
            <p:cNvPr id="29" name="Oval 55"/>
            <p:cNvSpPr/>
            <p:nvPr/>
          </p:nvSpPr>
          <p:spPr>
            <a:xfrm>
              <a:off x="7865275" y="3652685"/>
              <a:ext cx="65082" cy="65082"/>
            </a:xfrm>
            <a:prstGeom prst="ellipse">
              <a:avLst/>
            </a:prstGeom>
            <a:solidFill>
              <a:srgbClr val="54D0CA"/>
            </a:solidFill>
            <a:ln w="3175">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cs typeface="+mn-ea"/>
                <a:sym typeface="+mn-lt"/>
              </a:endParaRPr>
            </a:p>
          </p:txBody>
        </p:sp>
        <p:sp>
          <p:nvSpPr>
            <p:cNvPr id="30" name="Oval 57"/>
            <p:cNvSpPr/>
            <p:nvPr/>
          </p:nvSpPr>
          <p:spPr>
            <a:xfrm>
              <a:off x="7182650" y="2735110"/>
              <a:ext cx="65082" cy="65082"/>
            </a:xfrm>
            <a:prstGeom prst="ellipse">
              <a:avLst/>
            </a:prstGeom>
            <a:solidFill>
              <a:srgbClr val="54D0CA"/>
            </a:solidFill>
            <a:ln w="3175">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cs typeface="+mn-ea"/>
                <a:sym typeface="+mn-lt"/>
              </a:endParaRPr>
            </a:p>
          </p:txBody>
        </p:sp>
        <p:sp>
          <p:nvSpPr>
            <p:cNvPr id="31" name="Oval 58"/>
            <p:cNvSpPr/>
            <p:nvPr/>
          </p:nvSpPr>
          <p:spPr>
            <a:xfrm>
              <a:off x="7179475" y="4805210"/>
              <a:ext cx="65082" cy="65082"/>
            </a:xfrm>
            <a:prstGeom prst="ellipse">
              <a:avLst/>
            </a:prstGeom>
            <a:solidFill>
              <a:srgbClr val="54D0CA"/>
            </a:solidFill>
            <a:ln w="3175">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cs typeface="+mn-ea"/>
                <a:sym typeface="+mn-lt"/>
              </a:endParaRPr>
            </a:p>
          </p:txBody>
        </p:sp>
        <p:sp>
          <p:nvSpPr>
            <p:cNvPr id="32" name="Oval 60"/>
            <p:cNvSpPr/>
            <p:nvPr/>
          </p:nvSpPr>
          <p:spPr>
            <a:xfrm>
              <a:off x="6947700" y="2087410"/>
              <a:ext cx="65082" cy="65082"/>
            </a:xfrm>
            <a:prstGeom prst="ellipse">
              <a:avLst/>
            </a:prstGeom>
            <a:solidFill>
              <a:srgbClr val="54D0CA"/>
            </a:solidFill>
            <a:ln w="3175">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cs typeface="+mn-ea"/>
                <a:sym typeface="+mn-lt"/>
              </a:endParaRPr>
            </a:p>
          </p:txBody>
        </p:sp>
        <p:sp>
          <p:nvSpPr>
            <p:cNvPr id="33" name="Oval 61"/>
            <p:cNvSpPr/>
            <p:nvPr/>
          </p:nvSpPr>
          <p:spPr>
            <a:xfrm>
              <a:off x="5166525" y="4877441"/>
              <a:ext cx="65082" cy="65082"/>
            </a:xfrm>
            <a:prstGeom prst="ellipse">
              <a:avLst/>
            </a:prstGeom>
            <a:solidFill>
              <a:srgbClr val="54D0CA"/>
            </a:solidFill>
            <a:ln w="3175">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cs typeface="+mn-ea"/>
                <a:sym typeface="+mn-lt"/>
              </a:endParaRPr>
            </a:p>
          </p:txBody>
        </p:sp>
        <p:sp>
          <p:nvSpPr>
            <p:cNvPr id="35" name="Oval 62"/>
            <p:cNvSpPr/>
            <p:nvPr/>
          </p:nvSpPr>
          <p:spPr>
            <a:xfrm>
              <a:off x="6228563" y="5282254"/>
              <a:ext cx="65082" cy="65082"/>
            </a:xfrm>
            <a:prstGeom prst="ellipse">
              <a:avLst/>
            </a:prstGeom>
            <a:solidFill>
              <a:srgbClr val="54D0CA"/>
            </a:solidFill>
            <a:ln w="3175">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cs typeface="+mn-ea"/>
                <a:sym typeface="+mn-lt"/>
              </a:endParaRPr>
            </a:p>
          </p:txBody>
        </p:sp>
        <p:sp>
          <p:nvSpPr>
            <p:cNvPr id="36" name="Oval 63"/>
            <p:cNvSpPr/>
            <p:nvPr/>
          </p:nvSpPr>
          <p:spPr>
            <a:xfrm>
              <a:off x="6992944" y="5234629"/>
              <a:ext cx="65082" cy="65082"/>
            </a:xfrm>
            <a:prstGeom prst="ellipse">
              <a:avLst/>
            </a:prstGeom>
            <a:solidFill>
              <a:srgbClr val="54D0CA"/>
            </a:solidFill>
            <a:ln w="3175">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cs typeface="+mn-ea"/>
                <a:sym typeface="+mn-lt"/>
              </a:endParaRPr>
            </a:p>
          </p:txBody>
        </p:sp>
        <p:sp>
          <p:nvSpPr>
            <p:cNvPr id="37" name="Oval 64"/>
            <p:cNvSpPr/>
            <p:nvPr/>
          </p:nvSpPr>
          <p:spPr>
            <a:xfrm>
              <a:off x="6340482" y="5517998"/>
              <a:ext cx="65082" cy="65082"/>
            </a:xfrm>
            <a:prstGeom prst="ellipse">
              <a:avLst/>
            </a:prstGeom>
            <a:solidFill>
              <a:srgbClr val="54D0CA"/>
            </a:solidFill>
            <a:ln w="3175">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cs typeface="+mn-ea"/>
                <a:sym typeface="+mn-lt"/>
              </a:endParaRPr>
            </a:p>
          </p:txBody>
        </p:sp>
        <p:sp>
          <p:nvSpPr>
            <p:cNvPr id="38" name="Oval 44"/>
            <p:cNvSpPr/>
            <p:nvPr/>
          </p:nvSpPr>
          <p:spPr>
            <a:xfrm>
              <a:off x="6059496" y="2667643"/>
              <a:ext cx="703254" cy="703254"/>
            </a:xfrm>
            <a:prstGeom prst="ellipse">
              <a:avLst/>
            </a:prstGeom>
            <a:gradFill flip="none" rotWithShape="1">
              <a:gsLst>
                <a:gs pos="96396">
                  <a:srgbClr val="128EB7"/>
                </a:gs>
                <a:gs pos="87000">
                  <a:schemeClr val="accent5">
                    <a:lumMod val="50000"/>
                  </a:schemeClr>
                </a:gs>
                <a:gs pos="0">
                  <a:srgbClr val="61D6FE"/>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cs typeface="+mn-ea"/>
                <a:sym typeface="+mn-lt"/>
              </a:endParaRPr>
            </a:p>
          </p:txBody>
        </p:sp>
        <p:grpSp>
          <p:nvGrpSpPr>
            <p:cNvPr id="39" name="Group 68"/>
            <p:cNvGrpSpPr/>
            <p:nvPr/>
          </p:nvGrpSpPr>
          <p:grpSpPr>
            <a:xfrm>
              <a:off x="6216454" y="2797385"/>
              <a:ext cx="389338" cy="443770"/>
              <a:chOff x="4021138" y="1814513"/>
              <a:chExt cx="669925" cy="763588"/>
            </a:xfrm>
            <a:solidFill>
              <a:schemeClr val="bg1"/>
            </a:solidFill>
          </p:grpSpPr>
          <p:sp>
            <p:nvSpPr>
              <p:cNvPr id="87" name="Freeform 69"/>
              <p:cNvSpPr>
                <a:spLocks noEditPoints="1"/>
              </p:cNvSpPr>
              <p:nvPr/>
            </p:nvSpPr>
            <p:spPr bwMode="auto">
              <a:xfrm>
                <a:off x="4140200" y="1938338"/>
                <a:ext cx="431800" cy="639763"/>
              </a:xfrm>
              <a:custGeom>
                <a:avLst/>
                <a:gdLst>
                  <a:gd name="T0" fmla="*/ 96 w 272"/>
                  <a:gd name="T1" fmla="*/ 7 h 403"/>
                  <a:gd name="T2" fmla="*/ 40 w 272"/>
                  <a:gd name="T3" fmla="*/ 40 h 403"/>
                  <a:gd name="T4" fmla="*/ 5 w 272"/>
                  <a:gd name="T5" fmla="*/ 97 h 403"/>
                  <a:gd name="T6" fmla="*/ 1 w 272"/>
                  <a:gd name="T7" fmla="*/ 148 h 403"/>
                  <a:gd name="T8" fmla="*/ 29 w 272"/>
                  <a:gd name="T9" fmla="*/ 232 h 403"/>
                  <a:gd name="T10" fmla="*/ 55 w 272"/>
                  <a:gd name="T11" fmla="*/ 273 h 403"/>
                  <a:gd name="T12" fmla="*/ 63 w 272"/>
                  <a:gd name="T13" fmla="*/ 314 h 403"/>
                  <a:gd name="T14" fmla="*/ 55 w 272"/>
                  <a:gd name="T15" fmla="*/ 329 h 403"/>
                  <a:gd name="T16" fmla="*/ 55 w 272"/>
                  <a:gd name="T17" fmla="*/ 349 h 403"/>
                  <a:gd name="T18" fmla="*/ 55 w 272"/>
                  <a:gd name="T19" fmla="*/ 364 h 403"/>
                  <a:gd name="T20" fmla="*/ 61 w 272"/>
                  <a:gd name="T21" fmla="*/ 384 h 403"/>
                  <a:gd name="T22" fmla="*/ 80 w 272"/>
                  <a:gd name="T23" fmla="*/ 402 h 403"/>
                  <a:gd name="T24" fmla="*/ 189 w 272"/>
                  <a:gd name="T25" fmla="*/ 403 h 403"/>
                  <a:gd name="T26" fmla="*/ 206 w 272"/>
                  <a:gd name="T27" fmla="*/ 387 h 403"/>
                  <a:gd name="T28" fmla="*/ 217 w 272"/>
                  <a:gd name="T29" fmla="*/ 370 h 403"/>
                  <a:gd name="T30" fmla="*/ 217 w 272"/>
                  <a:gd name="T31" fmla="*/ 349 h 403"/>
                  <a:gd name="T32" fmla="*/ 217 w 272"/>
                  <a:gd name="T33" fmla="*/ 334 h 403"/>
                  <a:gd name="T34" fmla="*/ 212 w 272"/>
                  <a:gd name="T35" fmla="*/ 316 h 403"/>
                  <a:gd name="T36" fmla="*/ 214 w 272"/>
                  <a:gd name="T37" fmla="*/ 278 h 403"/>
                  <a:gd name="T38" fmla="*/ 236 w 272"/>
                  <a:gd name="T39" fmla="*/ 243 h 403"/>
                  <a:gd name="T40" fmla="*/ 269 w 272"/>
                  <a:gd name="T41" fmla="*/ 161 h 403"/>
                  <a:gd name="T42" fmla="*/ 270 w 272"/>
                  <a:gd name="T43" fmla="*/ 110 h 403"/>
                  <a:gd name="T44" fmla="*/ 241 w 272"/>
                  <a:gd name="T45" fmla="*/ 50 h 403"/>
                  <a:gd name="T46" fmla="*/ 189 w 272"/>
                  <a:gd name="T47" fmla="*/ 11 h 403"/>
                  <a:gd name="T48" fmla="*/ 136 w 272"/>
                  <a:gd name="T49" fmla="*/ 0 h 403"/>
                  <a:gd name="T50" fmla="*/ 201 w 272"/>
                  <a:gd name="T51" fmla="*/ 367 h 403"/>
                  <a:gd name="T52" fmla="*/ 202 w 272"/>
                  <a:gd name="T53" fmla="*/ 373 h 403"/>
                  <a:gd name="T54" fmla="*/ 192 w 272"/>
                  <a:gd name="T55" fmla="*/ 385 h 403"/>
                  <a:gd name="T56" fmla="*/ 87 w 272"/>
                  <a:gd name="T57" fmla="*/ 389 h 403"/>
                  <a:gd name="T58" fmla="*/ 79 w 272"/>
                  <a:gd name="T59" fmla="*/ 381 h 403"/>
                  <a:gd name="T60" fmla="*/ 69 w 272"/>
                  <a:gd name="T61" fmla="*/ 370 h 403"/>
                  <a:gd name="T62" fmla="*/ 71 w 272"/>
                  <a:gd name="T63" fmla="*/ 353 h 403"/>
                  <a:gd name="T64" fmla="*/ 70 w 272"/>
                  <a:gd name="T65" fmla="*/ 347 h 403"/>
                  <a:gd name="T66" fmla="*/ 70 w 272"/>
                  <a:gd name="T67" fmla="*/ 332 h 403"/>
                  <a:gd name="T68" fmla="*/ 72 w 272"/>
                  <a:gd name="T69" fmla="*/ 324 h 403"/>
                  <a:gd name="T70" fmla="*/ 203 w 272"/>
                  <a:gd name="T71" fmla="*/ 329 h 403"/>
                  <a:gd name="T72" fmla="*/ 203 w 272"/>
                  <a:gd name="T73" fmla="*/ 347 h 403"/>
                  <a:gd name="T74" fmla="*/ 92 w 272"/>
                  <a:gd name="T75" fmla="*/ 196 h 403"/>
                  <a:gd name="T76" fmla="*/ 148 w 272"/>
                  <a:gd name="T77" fmla="*/ 186 h 403"/>
                  <a:gd name="T78" fmla="*/ 109 w 272"/>
                  <a:gd name="T79" fmla="*/ 310 h 403"/>
                  <a:gd name="T80" fmla="*/ 197 w 272"/>
                  <a:gd name="T81" fmla="*/ 285 h 403"/>
                  <a:gd name="T82" fmla="*/ 185 w 272"/>
                  <a:gd name="T83" fmla="*/ 170 h 403"/>
                  <a:gd name="T84" fmla="*/ 148 w 272"/>
                  <a:gd name="T85" fmla="*/ 168 h 403"/>
                  <a:gd name="T86" fmla="*/ 92 w 272"/>
                  <a:gd name="T87" fmla="*/ 178 h 403"/>
                  <a:gd name="T88" fmla="*/ 77 w 272"/>
                  <a:gd name="T89" fmla="*/ 310 h 403"/>
                  <a:gd name="T90" fmla="*/ 68 w 272"/>
                  <a:gd name="T91" fmla="*/ 265 h 403"/>
                  <a:gd name="T92" fmla="*/ 41 w 272"/>
                  <a:gd name="T93" fmla="*/ 225 h 403"/>
                  <a:gd name="T94" fmla="*/ 15 w 272"/>
                  <a:gd name="T95" fmla="*/ 147 h 403"/>
                  <a:gd name="T96" fmla="*/ 19 w 272"/>
                  <a:gd name="T97" fmla="*/ 101 h 403"/>
                  <a:gd name="T98" fmla="*/ 49 w 272"/>
                  <a:gd name="T99" fmla="*/ 51 h 403"/>
                  <a:gd name="T100" fmla="*/ 99 w 272"/>
                  <a:gd name="T101" fmla="*/ 21 h 403"/>
                  <a:gd name="T102" fmla="*/ 149 w 272"/>
                  <a:gd name="T103" fmla="*/ 16 h 403"/>
                  <a:gd name="T104" fmla="*/ 204 w 272"/>
                  <a:gd name="T105" fmla="*/ 36 h 403"/>
                  <a:gd name="T106" fmla="*/ 244 w 272"/>
                  <a:gd name="T107" fmla="*/ 79 h 403"/>
                  <a:gd name="T108" fmla="*/ 258 w 272"/>
                  <a:gd name="T109" fmla="*/ 138 h 403"/>
                  <a:gd name="T110" fmla="*/ 245 w 272"/>
                  <a:gd name="T111" fmla="*/ 194 h 403"/>
                  <a:gd name="T112" fmla="*/ 208 w 272"/>
                  <a:gd name="T113" fmla="*/ 260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72" h="403">
                    <a:moveTo>
                      <a:pt x="136" y="0"/>
                    </a:moveTo>
                    <a:lnTo>
                      <a:pt x="136" y="0"/>
                    </a:lnTo>
                    <a:lnTo>
                      <a:pt x="122" y="2"/>
                    </a:lnTo>
                    <a:lnTo>
                      <a:pt x="109" y="4"/>
                    </a:lnTo>
                    <a:lnTo>
                      <a:pt x="96" y="7"/>
                    </a:lnTo>
                    <a:lnTo>
                      <a:pt x="83" y="11"/>
                    </a:lnTo>
                    <a:lnTo>
                      <a:pt x="71" y="18"/>
                    </a:lnTo>
                    <a:lnTo>
                      <a:pt x="59" y="24"/>
                    </a:lnTo>
                    <a:lnTo>
                      <a:pt x="49" y="32"/>
                    </a:lnTo>
                    <a:lnTo>
                      <a:pt x="40" y="40"/>
                    </a:lnTo>
                    <a:lnTo>
                      <a:pt x="31" y="50"/>
                    </a:lnTo>
                    <a:lnTo>
                      <a:pt x="22" y="61"/>
                    </a:lnTo>
                    <a:lnTo>
                      <a:pt x="16" y="73"/>
                    </a:lnTo>
                    <a:lnTo>
                      <a:pt x="11" y="85"/>
                    </a:lnTo>
                    <a:lnTo>
                      <a:pt x="5" y="97"/>
                    </a:lnTo>
                    <a:lnTo>
                      <a:pt x="2" y="110"/>
                    </a:lnTo>
                    <a:lnTo>
                      <a:pt x="0" y="124"/>
                    </a:lnTo>
                    <a:lnTo>
                      <a:pt x="0" y="138"/>
                    </a:lnTo>
                    <a:lnTo>
                      <a:pt x="0" y="138"/>
                    </a:lnTo>
                    <a:lnTo>
                      <a:pt x="1" y="148"/>
                    </a:lnTo>
                    <a:lnTo>
                      <a:pt x="3" y="161"/>
                    </a:lnTo>
                    <a:lnTo>
                      <a:pt x="6" y="178"/>
                    </a:lnTo>
                    <a:lnTo>
                      <a:pt x="13" y="198"/>
                    </a:lnTo>
                    <a:lnTo>
                      <a:pt x="22" y="220"/>
                    </a:lnTo>
                    <a:lnTo>
                      <a:pt x="29" y="232"/>
                    </a:lnTo>
                    <a:lnTo>
                      <a:pt x="35" y="243"/>
                    </a:lnTo>
                    <a:lnTo>
                      <a:pt x="44" y="255"/>
                    </a:lnTo>
                    <a:lnTo>
                      <a:pt x="53" y="268"/>
                    </a:lnTo>
                    <a:lnTo>
                      <a:pt x="53" y="268"/>
                    </a:lnTo>
                    <a:lnTo>
                      <a:pt x="55" y="273"/>
                    </a:lnTo>
                    <a:lnTo>
                      <a:pt x="58" y="277"/>
                    </a:lnTo>
                    <a:lnTo>
                      <a:pt x="60" y="289"/>
                    </a:lnTo>
                    <a:lnTo>
                      <a:pt x="62" y="301"/>
                    </a:lnTo>
                    <a:lnTo>
                      <a:pt x="63" y="314"/>
                    </a:lnTo>
                    <a:lnTo>
                      <a:pt x="63" y="314"/>
                    </a:lnTo>
                    <a:lnTo>
                      <a:pt x="59" y="316"/>
                    </a:lnTo>
                    <a:lnTo>
                      <a:pt x="57" y="319"/>
                    </a:lnTo>
                    <a:lnTo>
                      <a:pt x="55" y="323"/>
                    </a:lnTo>
                    <a:lnTo>
                      <a:pt x="55" y="329"/>
                    </a:lnTo>
                    <a:lnTo>
                      <a:pt x="55" y="329"/>
                    </a:lnTo>
                    <a:lnTo>
                      <a:pt x="55" y="334"/>
                    </a:lnTo>
                    <a:lnTo>
                      <a:pt x="58" y="339"/>
                    </a:lnTo>
                    <a:lnTo>
                      <a:pt x="58" y="339"/>
                    </a:lnTo>
                    <a:lnTo>
                      <a:pt x="55" y="344"/>
                    </a:lnTo>
                    <a:lnTo>
                      <a:pt x="55" y="349"/>
                    </a:lnTo>
                    <a:lnTo>
                      <a:pt x="55" y="349"/>
                    </a:lnTo>
                    <a:lnTo>
                      <a:pt x="55" y="355"/>
                    </a:lnTo>
                    <a:lnTo>
                      <a:pt x="58" y="360"/>
                    </a:lnTo>
                    <a:lnTo>
                      <a:pt x="58" y="360"/>
                    </a:lnTo>
                    <a:lnTo>
                      <a:pt x="55" y="364"/>
                    </a:lnTo>
                    <a:lnTo>
                      <a:pt x="55" y="370"/>
                    </a:lnTo>
                    <a:lnTo>
                      <a:pt x="55" y="370"/>
                    </a:lnTo>
                    <a:lnTo>
                      <a:pt x="55" y="375"/>
                    </a:lnTo>
                    <a:lnTo>
                      <a:pt x="57" y="381"/>
                    </a:lnTo>
                    <a:lnTo>
                      <a:pt x="61" y="384"/>
                    </a:lnTo>
                    <a:lnTo>
                      <a:pt x="66" y="387"/>
                    </a:lnTo>
                    <a:lnTo>
                      <a:pt x="66" y="387"/>
                    </a:lnTo>
                    <a:lnTo>
                      <a:pt x="68" y="394"/>
                    </a:lnTo>
                    <a:lnTo>
                      <a:pt x="73" y="399"/>
                    </a:lnTo>
                    <a:lnTo>
                      <a:pt x="80" y="402"/>
                    </a:lnTo>
                    <a:lnTo>
                      <a:pt x="83" y="403"/>
                    </a:lnTo>
                    <a:lnTo>
                      <a:pt x="87" y="403"/>
                    </a:lnTo>
                    <a:lnTo>
                      <a:pt x="185" y="403"/>
                    </a:lnTo>
                    <a:lnTo>
                      <a:pt x="185" y="403"/>
                    </a:lnTo>
                    <a:lnTo>
                      <a:pt x="189" y="403"/>
                    </a:lnTo>
                    <a:lnTo>
                      <a:pt x="192" y="402"/>
                    </a:lnTo>
                    <a:lnTo>
                      <a:pt x="198" y="399"/>
                    </a:lnTo>
                    <a:lnTo>
                      <a:pt x="204" y="394"/>
                    </a:lnTo>
                    <a:lnTo>
                      <a:pt x="206" y="387"/>
                    </a:lnTo>
                    <a:lnTo>
                      <a:pt x="206" y="387"/>
                    </a:lnTo>
                    <a:lnTo>
                      <a:pt x="210" y="384"/>
                    </a:lnTo>
                    <a:lnTo>
                      <a:pt x="215" y="381"/>
                    </a:lnTo>
                    <a:lnTo>
                      <a:pt x="217" y="375"/>
                    </a:lnTo>
                    <a:lnTo>
                      <a:pt x="217" y="370"/>
                    </a:lnTo>
                    <a:lnTo>
                      <a:pt x="217" y="370"/>
                    </a:lnTo>
                    <a:lnTo>
                      <a:pt x="217" y="364"/>
                    </a:lnTo>
                    <a:lnTo>
                      <a:pt x="214" y="360"/>
                    </a:lnTo>
                    <a:lnTo>
                      <a:pt x="214" y="360"/>
                    </a:lnTo>
                    <a:lnTo>
                      <a:pt x="217" y="355"/>
                    </a:lnTo>
                    <a:lnTo>
                      <a:pt x="217" y="349"/>
                    </a:lnTo>
                    <a:lnTo>
                      <a:pt x="217" y="349"/>
                    </a:lnTo>
                    <a:lnTo>
                      <a:pt x="217" y="344"/>
                    </a:lnTo>
                    <a:lnTo>
                      <a:pt x="214" y="339"/>
                    </a:lnTo>
                    <a:lnTo>
                      <a:pt x="214" y="339"/>
                    </a:lnTo>
                    <a:lnTo>
                      <a:pt x="217" y="334"/>
                    </a:lnTo>
                    <a:lnTo>
                      <a:pt x="217" y="329"/>
                    </a:lnTo>
                    <a:lnTo>
                      <a:pt x="217" y="329"/>
                    </a:lnTo>
                    <a:lnTo>
                      <a:pt x="217" y="323"/>
                    </a:lnTo>
                    <a:lnTo>
                      <a:pt x="215" y="319"/>
                    </a:lnTo>
                    <a:lnTo>
                      <a:pt x="212" y="316"/>
                    </a:lnTo>
                    <a:lnTo>
                      <a:pt x="208" y="313"/>
                    </a:lnTo>
                    <a:lnTo>
                      <a:pt x="208" y="313"/>
                    </a:lnTo>
                    <a:lnTo>
                      <a:pt x="209" y="303"/>
                    </a:lnTo>
                    <a:lnTo>
                      <a:pt x="210" y="290"/>
                    </a:lnTo>
                    <a:lnTo>
                      <a:pt x="214" y="278"/>
                    </a:lnTo>
                    <a:lnTo>
                      <a:pt x="216" y="273"/>
                    </a:lnTo>
                    <a:lnTo>
                      <a:pt x="219" y="268"/>
                    </a:lnTo>
                    <a:lnTo>
                      <a:pt x="219" y="268"/>
                    </a:lnTo>
                    <a:lnTo>
                      <a:pt x="228" y="255"/>
                    </a:lnTo>
                    <a:lnTo>
                      <a:pt x="236" y="243"/>
                    </a:lnTo>
                    <a:lnTo>
                      <a:pt x="243" y="232"/>
                    </a:lnTo>
                    <a:lnTo>
                      <a:pt x="249" y="220"/>
                    </a:lnTo>
                    <a:lnTo>
                      <a:pt x="259" y="198"/>
                    </a:lnTo>
                    <a:lnTo>
                      <a:pt x="265" y="178"/>
                    </a:lnTo>
                    <a:lnTo>
                      <a:pt x="269" y="161"/>
                    </a:lnTo>
                    <a:lnTo>
                      <a:pt x="271" y="148"/>
                    </a:lnTo>
                    <a:lnTo>
                      <a:pt x="272" y="138"/>
                    </a:lnTo>
                    <a:lnTo>
                      <a:pt x="272" y="138"/>
                    </a:lnTo>
                    <a:lnTo>
                      <a:pt x="272" y="124"/>
                    </a:lnTo>
                    <a:lnTo>
                      <a:pt x="270" y="110"/>
                    </a:lnTo>
                    <a:lnTo>
                      <a:pt x="266" y="97"/>
                    </a:lnTo>
                    <a:lnTo>
                      <a:pt x="261" y="85"/>
                    </a:lnTo>
                    <a:lnTo>
                      <a:pt x="256" y="73"/>
                    </a:lnTo>
                    <a:lnTo>
                      <a:pt x="249" y="61"/>
                    </a:lnTo>
                    <a:lnTo>
                      <a:pt x="241" y="50"/>
                    </a:lnTo>
                    <a:lnTo>
                      <a:pt x="232" y="40"/>
                    </a:lnTo>
                    <a:lnTo>
                      <a:pt x="222" y="32"/>
                    </a:lnTo>
                    <a:lnTo>
                      <a:pt x="212" y="24"/>
                    </a:lnTo>
                    <a:lnTo>
                      <a:pt x="201" y="18"/>
                    </a:lnTo>
                    <a:lnTo>
                      <a:pt x="189" y="11"/>
                    </a:lnTo>
                    <a:lnTo>
                      <a:pt x="177" y="7"/>
                    </a:lnTo>
                    <a:lnTo>
                      <a:pt x="163" y="4"/>
                    </a:lnTo>
                    <a:lnTo>
                      <a:pt x="150" y="2"/>
                    </a:lnTo>
                    <a:lnTo>
                      <a:pt x="136" y="0"/>
                    </a:lnTo>
                    <a:lnTo>
                      <a:pt x="136" y="0"/>
                    </a:lnTo>
                    <a:close/>
                    <a:moveTo>
                      <a:pt x="203" y="349"/>
                    </a:moveTo>
                    <a:lnTo>
                      <a:pt x="203" y="349"/>
                    </a:lnTo>
                    <a:lnTo>
                      <a:pt x="203" y="351"/>
                    </a:lnTo>
                    <a:lnTo>
                      <a:pt x="201" y="353"/>
                    </a:lnTo>
                    <a:lnTo>
                      <a:pt x="201" y="367"/>
                    </a:lnTo>
                    <a:lnTo>
                      <a:pt x="201" y="367"/>
                    </a:lnTo>
                    <a:lnTo>
                      <a:pt x="203" y="368"/>
                    </a:lnTo>
                    <a:lnTo>
                      <a:pt x="203" y="370"/>
                    </a:lnTo>
                    <a:lnTo>
                      <a:pt x="203" y="370"/>
                    </a:lnTo>
                    <a:lnTo>
                      <a:pt x="202" y="373"/>
                    </a:lnTo>
                    <a:lnTo>
                      <a:pt x="200" y="374"/>
                    </a:lnTo>
                    <a:lnTo>
                      <a:pt x="193" y="381"/>
                    </a:lnTo>
                    <a:lnTo>
                      <a:pt x="193" y="382"/>
                    </a:lnTo>
                    <a:lnTo>
                      <a:pt x="193" y="382"/>
                    </a:lnTo>
                    <a:lnTo>
                      <a:pt x="192" y="385"/>
                    </a:lnTo>
                    <a:lnTo>
                      <a:pt x="191" y="387"/>
                    </a:lnTo>
                    <a:lnTo>
                      <a:pt x="188" y="389"/>
                    </a:lnTo>
                    <a:lnTo>
                      <a:pt x="185" y="389"/>
                    </a:lnTo>
                    <a:lnTo>
                      <a:pt x="87" y="389"/>
                    </a:lnTo>
                    <a:lnTo>
                      <a:pt x="87" y="389"/>
                    </a:lnTo>
                    <a:lnTo>
                      <a:pt x="84" y="389"/>
                    </a:lnTo>
                    <a:lnTo>
                      <a:pt x="82" y="387"/>
                    </a:lnTo>
                    <a:lnTo>
                      <a:pt x="80" y="385"/>
                    </a:lnTo>
                    <a:lnTo>
                      <a:pt x="79" y="382"/>
                    </a:lnTo>
                    <a:lnTo>
                      <a:pt x="79" y="381"/>
                    </a:lnTo>
                    <a:lnTo>
                      <a:pt x="72" y="374"/>
                    </a:lnTo>
                    <a:lnTo>
                      <a:pt x="72" y="374"/>
                    </a:lnTo>
                    <a:lnTo>
                      <a:pt x="70" y="373"/>
                    </a:lnTo>
                    <a:lnTo>
                      <a:pt x="69" y="370"/>
                    </a:lnTo>
                    <a:lnTo>
                      <a:pt x="69" y="370"/>
                    </a:lnTo>
                    <a:lnTo>
                      <a:pt x="69" y="369"/>
                    </a:lnTo>
                    <a:lnTo>
                      <a:pt x="71" y="367"/>
                    </a:lnTo>
                    <a:lnTo>
                      <a:pt x="176" y="367"/>
                    </a:lnTo>
                    <a:lnTo>
                      <a:pt x="176" y="353"/>
                    </a:lnTo>
                    <a:lnTo>
                      <a:pt x="71" y="353"/>
                    </a:lnTo>
                    <a:lnTo>
                      <a:pt x="71" y="353"/>
                    </a:lnTo>
                    <a:lnTo>
                      <a:pt x="69" y="351"/>
                    </a:lnTo>
                    <a:lnTo>
                      <a:pt x="69" y="349"/>
                    </a:lnTo>
                    <a:lnTo>
                      <a:pt x="69" y="349"/>
                    </a:lnTo>
                    <a:lnTo>
                      <a:pt x="70" y="347"/>
                    </a:lnTo>
                    <a:lnTo>
                      <a:pt x="71" y="346"/>
                    </a:lnTo>
                    <a:lnTo>
                      <a:pt x="176" y="346"/>
                    </a:lnTo>
                    <a:lnTo>
                      <a:pt x="176" y="332"/>
                    </a:lnTo>
                    <a:lnTo>
                      <a:pt x="70" y="332"/>
                    </a:lnTo>
                    <a:lnTo>
                      <a:pt x="70" y="332"/>
                    </a:lnTo>
                    <a:lnTo>
                      <a:pt x="69" y="330"/>
                    </a:lnTo>
                    <a:lnTo>
                      <a:pt x="69" y="329"/>
                    </a:lnTo>
                    <a:lnTo>
                      <a:pt x="69" y="329"/>
                    </a:lnTo>
                    <a:lnTo>
                      <a:pt x="70" y="326"/>
                    </a:lnTo>
                    <a:lnTo>
                      <a:pt x="72" y="324"/>
                    </a:lnTo>
                    <a:lnTo>
                      <a:pt x="200" y="324"/>
                    </a:lnTo>
                    <a:lnTo>
                      <a:pt x="200" y="324"/>
                    </a:lnTo>
                    <a:lnTo>
                      <a:pt x="202" y="326"/>
                    </a:lnTo>
                    <a:lnTo>
                      <a:pt x="203" y="329"/>
                    </a:lnTo>
                    <a:lnTo>
                      <a:pt x="203" y="329"/>
                    </a:lnTo>
                    <a:lnTo>
                      <a:pt x="203" y="331"/>
                    </a:lnTo>
                    <a:lnTo>
                      <a:pt x="201" y="332"/>
                    </a:lnTo>
                    <a:lnTo>
                      <a:pt x="201" y="346"/>
                    </a:lnTo>
                    <a:lnTo>
                      <a:pt x="201" y="346"/>
                    </a:lnTo>
                    <a:lnTo>
                      <a:pt x="203" y="347"/>
                    </a:lnTo>
                    <a:lnTo>
                      <a:pt x="203" y="349"/>
                    </a:lnTo>
                    <a:lnTo>
                      <a:pt x="203" y="349"/>
                    </a:lnTo>
                    <a:close/>
                    <a:moveTo>
                      <a:pt x="109" y="310"/>
                    </a:moveTo>
                    <a:lnTo>
                      <a:pt x="90" y="195"/>
                    </a:lnTo>
                    <a:lnTo>
                      <a:pt x="92" y="196"/>
                    </a:lnTo>
                    <a:lnTo>
                      <a:pt x="103" y="186"/>
                    </a:lnTo>
                    <a:lnTo>
                      <a:pt x="114" y="196"/>
                    </a:lnTo>
                    <a:lnTo>
                      <a:pt x="125" y="186"/>
                    </a:lnTo>
                    <a:lnTo>
                      <a:pt x="137" y="196"/>
                    </a:lnTo>
                    <a:lnTo>
                      <a:pt x="148" y="186"/>
                    </a:lnTo>
                    <a:lnTo>
                      <a:pt x="158" y="196"/>
                    </a:lnTo>
                    <a:lnTo>
                      <a:pt x="170" y="186"/>
                    </a:lnTo>
                    <a:lnTo>
                      <a:pt x="181" y="196"/>
                    </a:lnTo>
                    <a:lnTo>
                      <a:pt x="163" y="310"/>
                    </a:lnTo>
                    <a:lnTo>
                      <a:pt x="109" y="310"/>
                    </a:lnTo>
                    <a:close/>
                    <a:moveTo>
                      <a:pt x="208" y="260"/>
                    </a:moveTo>
                    <a:lnTo>
                      <a:pt x="208" y="260"/>
                    </a:lnTo>
                    <a:lnTo>
                      <a:pt x="204" y="265"/>
                    </a:lnTo>
                    <a:lnTo>
                      <a:pt x="202" y="272"/>
                    </a:lnTo>
                    <a:lnTo>
                      <a:pt x="197" y="285"/>
                    </a:lnTo>
                    <a:lnTo>
                      <a:pt x="195" y="299"/>
                    </a:lnTo>
                    <a:lnTo>
                      <a:pt x="194" y="310"/>
                    </a:lnTo>
                    <a:lnTo>
                      <a:pt x="177" y="310"/>
                    </a:lnTo>
                    <a:lnTo>
                      <a:pt x="200" y="172"/>
                    </a:lnTo>
                    <a:lnTo>
                      <a:pt x="185" y="170"/>
                    </a:lnTo>
                    <a:lnTo>
                      <a:pt x="184" y="174"/>
                    </a:lnTo>
                    <a:lnTo>
                      <a:pt x="181" y="178"/>
                    </a:lnTo>
                    <a:lnTo>
                      <a:pt x="170" y="168"/>
                    </a:lnTo>
                    <a:lnTo>
                      <a:pt x="158" y="178"/>
                    </a:lnTo>
                    <a:lnTo>
                      <a:pt x="148" y="168"/>
                    </a:lnTo>
                    <a:lnTo>
                      <a:pt x="137" y="178"/>
                    </a:lnTo>
                    <a:lnTo>
                      <a:pt x="125" y="168"/>
                    </a:lnTo>
                    <a:lnTo>
                      <a:pt x="114" y="178"/>
                    </a:lnTo>
                    <a:lnTo>
                      <a:pt x="103" y="168"/>
                    </a:lnTo>
                    <a:lnTo>
                      <a:pt x="92" y="178"/>
                    </a:lnTo>
                    <a:lnTo>
                      <a:pt x="86" y="173"/>
                    </a:lnTo>
                    <a:lnTo>
                      <a:pt x="86" y="170"/>
                    </a:lnTo>
                    <a:lnTo>
                      <a:pt x="72" y="172"/>
                    </a:lnTo>
                    <a:lnTo>
                      <a:pt x="95" y="310"/>
                    </a:lnTo>
                    <a:lnTo>
                      <a:pt x="77" y="310"/>
                    </a:lnTo>
                    <a:lnTo>
                      <a:pt x="77" y="310"/>
                    </a:lnTo>
                    <a:lnTo>
                      <a:pt x="76" y="299"/>
                    </a:lnTo>
                    <a:lnTo>
                      <a:pt x="74" y="285"/>
                    </a:lnTo>
                    <a:lnTo>
                      <a:pt x="71" y="272"/>
                    </a:lnTo>
                    <a:lnTo>
                      <a:pt x="68" y="265"/>
                    </a:lnTo>
                    <a:lnTo>
                      <a:pt x="63" y="260"/>
                    </a:lnTo>
                    <a:lnTo>
                      <a:pt x="63" y="260"/>
                    </a:lnTo>
                    <a:lnTo>
                      <a:pt x="55" y="248"/>
                    </a:lnTo>
                    <a:lnTo>
                      <a:pt x="47" y="236"/>
                    </a:lnTo>
                    <a:lnTo>
                      <a:pt x="41" y="225"/>
                    </a:lnTo>
                    <a:lnTo>
                      <a:pt x="35" y="214"/>
                    </a:lnTo>
                    <a:lnTo>
                      <a:pt x="27" y="194"/>
                    </a:lnTo>
                    <a:lnTo>
                      <a:pt x="20" y="175"/>
                    </a:lnTo>
                    <a:lnTo>
                      <a:pt x="17" y="159"/>
                    </a:lnTo>
                    <a:lnTo>
                      <a:pt x="15" y="147"/>
                    </a:lnTo>
                    <a:lnTo>
                      <a:pt x="14" y="138"/>
                    </a:lnTo>
                    <a:lnTo>
                      <a:pt x="14" y="138"/>
                    </a:lnTo>
                    <a:lnTo>
                      <a:pt x="14" y="125"/>
                    </a:lnTo>
                    <a:lnTo>
                      <a:pt x="16" y="113"/>
                    </a:lnTo>
                    <a:lnTo>
                      <a:pt x="19" y="101"/>
                    </a:lnTo>
                    <a:lnTo>
                      <a:pt x="23" y="90"/>
                    </a:lnTo>
                    <a:lnTo>
                      <a:pt x="29" y="79"/>
                    </a:lnTo>
                    <a:lnTo>
                      <a:pt x="34" y="69"/>
                    </a:lnTo>
                    <a:lnTo>
                      <a:pt x="42" y="60"/>
                    </a:lnTo>
                    <a:lnTo>
                      <a:pt x="49" y="51"/>
                    </a:lnTo>
                    <a:lnTo>
                      <a:pt x="58" y="43"/>
                    </a:lnTo>
                    <a:lnTo>
                      <a:pt x="68" y="36"/>
                    </a:lnTo>
                    <a:lnTo>
                      <a:pt x="77" y="30"/>
                    </a:lnTo>
                    <a:lnTo>
                      <a:pt x="88" y="24"/>
                    </a:lnTo>
                    <a:lnTo>
                      <a:pt x="99" y="21"/>
                    </a:lnTo>
                    <a:lnTo>
                      <a:pt x="111" y="18"/>
                    </a:lnTo>
                    <a:lnTo>
                      <a:pt x="123" y="16"/>
                    </a:lnTo>
                    <a:lnTo>
                      <a:pt x="136" y="16"/>
                    </a:lnTo>
                    <a:lnTo>
                      <a:pt x="136" y="16"/>
                    </a:lnTo>
                    <a:lnTo>
                      <a:pt x="149" y="16"/>
                    </a:lnTo>
                    <a:lnTo>
                      <a:pt x="161" y="18"/>
                    </a:lnTo>
                    <a:lnTo>
                      <a:pt x="173" y="21"/>
                    </a:lnTo>
                    <a:lnTo>
                      <a:pt x="183" y="24"/>
                    </a:lnTo>
                    <a:lnTo>
                      <a:pt x="194" y="30"/>
                    </a:lnTo>
                    <a:lnTo>
                      <a:pt x="204" y="36"/>
                    </a:lnTo>
                    <a:lnTo>
                      <a:pt x="214" y="43"/>
                    </a:lnTo>
                    <a:lnTo>
                      <a:pt x="222" y="51"/>
                    </a:lnTo>
                    <a:lnTo>
                      <a:pt x="230" y="60"/>
                    </a:lnTo>
                    <a:lnTo>
                      <a:pt x="237" y="69"/>
                    </a:lnTo>
                    <a:lnTo>
                      <a:pt x="244" y="79"/>
                    </a:lnTo>
                    <a:lnTo>
                      <a:pt x="248" y="90"/>
                    </a:lnTo>
                    <a:lnTo>
                      <a:pt x="252" y="101"/>
                    </a:lnTo>
                    <a:lnTo>
                      <a:pt x="256" y="113"/>
                    </a:lnTo>
                    <a:lnTo>
                      <a:pt x="258" y="125"/>
                    </a:lnTo>
                    <a:lnTo>
                      <a:pt x="258" y="138"/>
                    </a:lnTo>
                    <a:lnTo>
                      <a:pt x="258" y="138"/>
                    </a:lnTo>
                    <a:lnTo>
                      <a:pt x="257" y="147"/>
                    </a:lnTo>
                    <a:lnTo>
                      <a:pt x="255" y="159"/>
                    </a:lnTo>
                    <a:lnTo>
                      <a:pt x="251" y="175"/>
                    </a:lnTo>
                    <a:lnTo>
                      <a:pt x="245" y="194"/>
                    </a:lnTo>
                    <a:lnTo>
                      <a:pt x="236" y="214"/>
                    </a:lnTo>
                    <a:lnTo>
                      <a:pt x="231" y="225"/>
                    </a:lnTo>
                    <a:lnTo>
                      <a:pt x="224" y="236"/>
                    </a:lnTo>
                    <a:lnTo>
                      <a:pt x="217" y="248"/>
                    </a:lnTo>
                    <a:lnTo>
                      <a:pt x="208" y="260"/>
                    </a:lnTo>
                    <a:lnTo>
                      <a:pt x="208" y="26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ko-KR" altLang="en-US" dirty="0">
                  <a:cs typeface="+mn-ea"/>
                  <a:sym typeface="+mn-lt"/>
                </a:endParaRPr>
              </a:p>
            </p:txBody>
          </p:sp>
          <p:sp>
            <p:nvSpPr>
              <p:cNvPr id="88" name="Rectangle 70"/>
              <p:cNvSpPr>
                <a:spLocks noChangeArrowheads="1"/>
              </p:cNvSpPr>
              <p:nvPr/>
            </p:nvSpPr>
            <p:spPr bwMode="auto">
              <a:xfrm>
                <a:off x="4338638" y="1814513"/>
                <a:ext cx="23813" cy="68263"/>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ko-KR" altLang="en-US" dirty="0">
                  <a:cs typeface="+mn-ea"/>
                  <a:sym typeface="+mn-lt"/>
                </a:endParaRPr>
              </a:p>
            </p:txBody>
          </p:sp>
          <p:sp>
            <p:nvSpPr>
              <p:cNvPr id="89" name="Freeform 71"/>
              <p:cNvSpPr>
                <a:spLocks/>
              </p:cNvSpPr>
              <p:nvPr/>
            </p:nvSpPr>
            <p:spPr bwMode="auto">
              <a:xfrm>
                <a:off x="4173538" y="1855788"/>
                <a:ext cx="55563" cy="71438"/>
              </a:xfrm>
              <a:custGeom>
                <a:avLst/>
                <a:gdLst>
                  <a:gd name="T0" fmla="*/ 35 w 35"/>
                  <a:gd name="T1" fmla="*/ 37 h 45"/>
                  <a:gd name="T2" fmla="*/ 12 w 35"/>
                  <a:gd name="T3" fmla="*/ 0 h 45"/>
                  <a:gd name="T4" fmla="*/ 0 w 35"/>
                  <a:gd name="T5" fmla="*/ 7 h 45"/>
                  <a:gd name="T6" fmla="*/ 22 w 35"/>
                  <a:gd name="T7" fmla="*/ 45 h 45"/>
                  <a:gd name="T8" fmla="*/ 35 w 35"/>
                  <a:gd name="T9" fmla="*/ 37 h 45"/>
                </a:gdLst>
                <a:ahLst/>
                <a:cxnLst>
                  <a:cxn ang="0">
                    <a:pos x="T0" y="T1"/>
                  </a:cxn>
                  <a:cxn ang="0">
                    <a:pos x="T2" y="T3"/>
                  </a:cxn>
                  <a:cxn ang="0">
                    <a:pos x="T4" y="T5"/>
                  </a:cxn>
                  <a:cxn ang="0">
                    <a:pos x="T6" y="T7"/>
                  </a:cxn>
                  <a:cxn ang="0">
                    <a:pos x="T8" y="T9"/>
                  </a:cxn>
                </a:cxnLst>
                <a:rect l="0" t="0" r="r" b="b"/>
                <a:pathLst>
                  <a:path w="35" h="45">
                    <a:moveTo>
                      <a:pt x="35" y="37"/>
                    </a:moveTo>
                    <a:lnTo>
                      <a:pt x="12" y="0"/>
                    </a:lnTo>
                    <a:lnTo>
                      <a:pt x="0" y="7"/>
                    </a:lnTo>
                    <a:lnTo>
                      <a:pt x="22" y="45"/>
                    </a:lnTo>
                    <a:lnTo>
                      <a:pt x="35" y="3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ko-KR" altLang="en-US" dirty="0">
                  <a:cs typeface="+mn-ea"/>
                  <a:sym typeface="+mn-lt"/>
                </a:endParaRPr>
              </a:p>
            </p:txBody>
          </p:sp>
          <p:sp>
            <p:nvSpPr>
              <p:cNvPr id="90" name="Freeform 72"/>
              <p:cNvSpPr>
                <a:spLocks/>
              </p:cNvSpPr>
              <p:nvPr/>
            </p:nvSpPr>
            <p:spPr bwMode="auto">
              <a:xfrm>
                <a:off x="4057650" y="1976438"/>
                <a:ext cx="69850" cy="53975"/>
              </a:xfrm>
              <a:custGeom>
                <a:avLst/>
                <a:gdLst>
                  <a:gd name="T0" fmla="*/ 44 w 44"/>
                  <a:gd name="T1" fmla="*/ 22 h 34"/>
                  <a:gd name="T2" fmla="*/ 7 w 44"/>
                  <a:gd name="T3" fmla="*/ 0 h 34"/>
                  <a:gd name="T4" fmla="*/ 0 w 44"/>
                  <a:gd name="T5" fmla="*/ 12 h 34"/>
                  <a:gd name="T6" fmla="*/ 38 w 44"/>
                  <a:gd name="T7" fmla="*/ 34 h 34"/>
                  <a:gd name="T8" fmla="*/ 44 w 44"/>
                  <a:gd name="T9" fmla="*/ 22 h 34"/>
                </a:gdLst>
                <a:ahLst/>
                <a:cxnLst>
                  <a:cxn ang="0">
                    <a:pos x="T0" y="T1"/>
                  </a:cxn>
                  <a:cxn ang="0">
                    <a:pos x="T2" y="T3"/>
                  </a:cxn>
                  <a:cxn ang="0">
                    <a:pos x="T4" y="T5"/>
                  </a:cxn>
                  <a:cxn ang="0">
                    <a:pos x="T6" y="T7"/>
                  </a:cxn>
                  <a:cxn ang="0">
                    <a:pos x="T8" y="T9"/>
                  </a:cxn>
                </a:cxnLst>
                <a:rect l="0" t="0" r="r" b="b"/>
                <a:pathLst>
                  <a:path w="44" h="34">
                    <a:moveTo>
                      <a:pt x="44" y="22"/>
                    </a:moveTo>
                    <a:lnTo>
                      <a:pt x="7" y="0"/>
                    </a:lnTo>
                    <a:lnTo>
                      <a:pt x="0" y="12"/>
                    </a:lnTo>
                    <a:lnTo>
                      <a:pt x="38" y="34"/>
                    </a:lnTo>
                    <a:lnTo>
                      <a:pt x="44" y="2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ko-KR" altLang="en-US" dirty="0">
                  <a:cs typeface="+mn-ea"/>
                  <a:sym typeface="+mn-lt"/>
                </a:endParaRPr>
              </a:p>
            </p:txBody>
          </p:sp>
          <p:sp>
            <p:nvSpPr>
              <p:cNvPr id="91" name="Rectangle 73"/>
              <p:cNvSpPr>
                <a:spLocks noChangeArrowheads="1"/>
              </p:cNvSpPr>
              <p:nvPr/>
            </p:nvSpPr>
            <p:spPr bwMode="auto">
              <a:xfrm>
                <a:off x="4021138" y="2143125"/>
                <a:ext cx="68263" cy="22225"/>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ko-KR" altLang="en-US" dirty="0">
                  <a:cs typeface="+mn-ea"/>
                  <a:sym typeface="+mn-lt"/>
                </a:endParaRPr>
              </a:p>
            </p:txBody>
          </p:sp>
          <p:sp>
            <p:nvSpPr>
              <p:cNvPr id="92" name="Rectangle 74"/>
              <p:cNvSpPr>
                <a:spLocks noChangeArrowheads="1"/>
              </p:cNvSpPr>
              <p:nvPr/>
            </p:nvSpPr>
            <p:spPr bwMode="auto">
              <a:xfrm>
                <a:off x="4621213" y="2133600"/>
                <a:ext cx="69850" cy="22225"/>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ko-KR" altLang="en-US" dirty="0">
                  <a:cs typeface="+mn-ea"/>
                  <a:sym typeface="+mn-lt"/>
                </a:endParaRPr>
              </a:p>
            </p:txBody>
          </p:sp>
          <p:sp>
            <p:nvSpPr>
              <p:cNvPr id="93" name="Freeform 75"/>
              <p:cNvSpPr>
                <a:spLocks/>
              </p:cNvSpPr>
              <p:nvPr/>
            </p:nvSpPr>
            <p:spPr bwMode="auto">
              <a:xfrm>
                <a:off x="4578350" y="1966913"/>
                <a:ext cx="69850" cy="53975"/>
              </a:xfrm>
              <a:custGeom>
                <a:avLst/>
                <a:gdLst>
                  <a:gd name="T0" fmla="*/ 44 w 44"/>
                  <a:gd name="T1" fmla="*/ 13 h 34"/>
                  <a:gd name="T2" fmla="*/ 38 w 44"/>
                  <a:gd name="T3" fmla="*/ 0 h 34"/>
                  <a:gd name="T4" fmla="*/ 0 w 44"/>
                  <a:gd name="T5" fmla="*/ 22 h 34"/>
                  <a:gd name="T6" fmla="*/ 7 w 44"/>
                  <a:gd name="T7" fmla="*/ 34 h 34"/>
                  <a:gd name="T8" fmla="*/ 44 w 44"/>
                  <a:gd name="T9" fmla="*/ 13 h 34"/>
                </a:gdLst>
                <a:ahLst/>
                <a:cxnLst>
                  <a:cxn ang="0">
                    <a:pos x="T0" y="T1"/>
                  </a:cxn>
                  <a:cxn ang="0">
                    <a:pos x="T2" y="T3"/>
                  </a:cxn>
                  <a:cxn ang="0">
                    <a:pos x="T4" y="T5"/>
                  </a:cxn>
                  <a:cxn ang="0">
                    <a:pos x="T6" y="T7"/>
                  </a:cxn>
                  <a:cxn ang="0">
                    <a:pos x="T8" y="T9"/>
                  </a:cxn>
                </a:cxnLst>
                <a:rect l="0" t="0" r="r" b="b"/>
                <a:pathLst>
                  <a:path w="44" h="34">
                    <a:moveTo>
                      <a:pt x="44" y="13"/>
                    </a:moveTo>
                    <a:lnTo>
                      <a:pt x="38" y="0"/>
                    </a:lnTo>
                    <a:lnTo>
                      <a:pt x="0" y="22"/>
                    </a:lnTo>
                    <a:lnTo>
                      <a:pt x="7" y="34"/>
                    </a:lnTo>
                    <a:lnTo>
                      <a:pt x="44" y="13"/>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ko-KR" altLang="en-US" dirty="0">
                  <a:cs typeface="+mn-ea"/>
                  <a:sym typeface="+mn-lt"/>
                </a:endParaRPr>
              </a:p>
            </p:txBody>
          </p:sp>
          <p:sp>
            <p:nvSpPr>
              <p:cNvPr id="94" name="Freeform 76"/>
              <p:cNvSpPr>
                <a:spLocks/>
              </p:cNvSpPr>
              <p:nvPr/>
            </p:nvSpPr>
            <p:spPr bwMode="auto">
              <a:xfrm>
                <a:off x="4473575" y="1849438"/>
                <a:ext cx="55563" cy="73025"/>
              </a:xfrm>
              <a:custGeom>
                <a:avLst/>
                <a:gdLst>
                  <a:gd name="T0" fmla="*/ 35 w 35"/>
                  <a:gd name="T1" fmla="*/ 8 h 46"/>
                  <a:gd name="T2" fmla="*/ 23 w 35"/>
                  <a:gd name="T3" fmla="*/ 0 h 46"/>
                  <a:gd name="T4" fmla="*/ 0 w 35"/>
                  <a:gd name="T5" fmla="*/ 38 h 46"/>
                  <a:gd name="T6" fmla="*/ 13 w 35"/>
                  <a:gd name="T7" fmla="*/ 46 h 46"/>
                  <a:gd name="T8" fmla="*/ 35 w 35"/>
                  <a:gd name="T9" fmla="*/ 8 h 46"/>
                </a:gdLst>
                <a:ahLst/>
                <a:cxnLst>
                  <a:cxn ang="0">
                    <a:pos x="T0" y="T1"/>
                  </a:cxn>
                  <a:cxn ang="0">
                    <a:pos x="T2" y="T3"/>
                  </a:cxn>
                  <a:cxn ang="0">
                    <a:pos x="T4" y="T5"/>
                  </a:cxn>
                  <a:cxn ang="0">
                    <a:pos x="T6" y="T7"/>
                  </a:cxn>
                  <a:cxn ang="0">
                    <a:pos x="T8" y="T9"/>
                  </a:cxn>
                </a:cxnLst>
                <a:rect l="0" t="0" r="r" b="b"/>
                <a:pathLst>
                  <a:path w="35" h="46">
                    <a:moveTo>
                      <a:pt x="35" y="8"/>
                    </a:moveTo>
                    <a:lnTo>
                      <a:pt x="23" y="0"/>
                    </a:lnTo>
                    <a:lnTo>
                      <a:pt x="0" y="38"/>
                    </a:lnTo>
                    <a:lnTo>
                      <a:pt x="13" y="46"/>
                    </a:lnTo>
                    <a:lnTo>
                      <a:pt x="35" y="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ko-KR" altLang="en-US" dirty="0">
                  <a:cs typeface="+mn-ea"/>
                  <a:sym typeface="+mn-lt"/>
                </a:endParaRPr>
              </a:p>
            </p:txBody>
          </p:sp>
          <p:sp>
            <p:nvSpPr>
              <p:cNvPr id="95" name="Freeform 77"/>
              <p:cNvSpPr>
                <a:spLocks/>
              </p:cNvSpPr>
              <p:nvPr/>
            </p:nvSpPr>
            <p:spPr bwMode="auto">
              <a:xfrm>
                <a:off x="4579938" y="2271713"/>
                <a:ext cx="73025" cy="52388"/>
              </a:xfrm>
              <a:custGeom>
                <a:avLst/>
                <a:gdLst>
                  <a:gd name="T0" fmla="*/ 0 w 46"/>
                  <a:gd name="T1" fmla="*/ 12 h 33"/>
                  <a:gd name="T2" fmla="*/ 38 w 46"/>
                  <a:gd name="T3" fmla="*/ 33 h 33"/>
                  <a:gd name="T4" fmla="*/ 46 w 46"/>
                  <a:gd name="T5" fmla="*/ 22 h 33"/>
                  <a:gd name="T6" fmla="*/ 8 w 46"/>
                  <a:gd name="T7" fmla="*/ 0 h 33"/>
                  <a:gd name="T8" fmla="*/ 0 w 46"/>
                  <a:gd name="T9" fmla="*/ 12 h 33"/>
                </a:gdLst>
                <a:ahLst/>
                <a:cxnLst>
                  <a:cxn ang="0">
                    <a:pos x="T0" y="T1"/>
                  </a:cxn>
                  <a:cxn ang="0">
                    <a:pos x="T2" y="T3"/>
                  </a:cxn>
                  <a:cxn ang="0">
                    <a:pos x="T4" y="T5"/>
                  </a:cxn>
                  <a:cxn ang="0">
                    <a:pos x="T6" y="T7"/>
                  </a:cxn>
                  <a:cxn ang="0">
                    <a:pos x="T8" y="T9"/>
                  </a:cxn>
                </a:cxnLst>
                <a:rect l="0" t="0" r="r" b="b"/>
                <a:pathLst>
                  <a:path w="46" h="33">
                    <a:moveTo>
                      <a:pt x="0" y="12"/>
                    </a:moveTo>
                    <a:lnTo>
                      <a:pt x="38" y="33"/>
                    </a:lnTo>
                    <a:lnTo>
                      <a:pt x="46" y="22"/>
                    </a:lnTo>
                    <a:lnTo>
                      <a:pt x="8" y="0"/>
                    </a:lnTo>
                    <a:lnTo>
                      <a:pt x="0" y="1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ko-KR" altLang="en-US" dirty="0">
                  <a:cs typeface="+mn-ea"/>
                  <a:sym typeface="+mn-lt"/>
                </a:endParaRPr>
              </a:p>
            </p:txBody>
          </p:sp>
          <p:sp>
            <p:nvSpPr>
              <p:cNvPr id="96" name="Freeform 78"/>
              <p:cNvSpPr>
                <a:spLocks/>
              </p:cNvSpPr>
              <p:nvPr/>
            </p:nvSpPr>
            <p:spPr bwMode="auto">
              <a:xfrm>
                <a:off x="4059238" y="2279650"/>
                <a:ext cx="71438" cy="53975"/>
              </a:xfrm>
              <a:custGeom>
                <a:avLst/>
                <a:gdLst>
                  <a:gd name="T0" fmla="*/ 0 w 45"/>
                  <a:gd name="T1" fmla="*/ 22 h 34"/>
                  <a:gd name="T2" fmla="*/ 8 w 45"/>
                  <a:gd name="T3" fmla="*/ 34 h 34"/>
                  <a:gd name="T4" fmla="*/ 45 w 45"/>
                  <a:gd name="T5" fmla="*/ 12 h 34"/>
                  <a:gd name="T6" fmla="*/ 38 w 45"/>
                  <a:gd name="T7" fmla="*/ 0 h 34"/>
                  <a:gd name="T8" fmla="*/ 0 w 45"/>
                  <a:gd name="T9" fmla="*/ 22 h 34"/>
                </a:gdLst>
                <a:ahLst/>
                <a:cxnLst>
                  <a:cxn ang="0">
                    <a:pos x="T0" y="T1"/>
                  </a:cxn>
                  <a:cxn ang="0">
                    <a:pos x="T2" y="T3"/>
                  </a:cxn>
                  <a:cxn ang="0">
                    <a:pos x="T4" y="T5"/>
                  </a:cxn>
                  <a:cxn ang="0">
                    <a:pos x="T6" y="T7"/>
                  </a:cxn>
                  <a:cxn ang="0">
                    <a:pos x="T8" y="T9"/>
                  </a:cxn>
                </a:cxnLst>
                <a:rect l="0" t="0" r="r" b="b"/>
                <a:pathLst>
                  <a:path w="45" h="34">
                    <a:moveTo>
                      <a:pt x="0" y="22"/>
                    </a:moveTo>
                    <a:lnTo>
                      <a:pt x="8" y="34"/>
                    </a:lnTo>
                    <a:lnTo>
                      <a:pt x="45" y="12"/>
                    </a:lnTo>
                    <a:lnTo>
                      <a:pt x="38" y="0"/>
                    </a:lnTo>
                    <a:lnTo>
                      <a:pt x="0" y="2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ko-KR" altLang="en-US" dirty="0">
                  <a:cs typeface="+mn-ea"/>
                  <a:sym typeface="+mn-lt"/>
                </a:endParaRPr>
              </a:p>
            </p:txBody>
          </p:sp>
        </p:grpSp>
        <p:sp>
          <p:nvSpPr>
            <p:cNvPr id="40" name="Oval 66"/>
            <p:cNvSpPr/>
            <p:nvPr/>
          </p:nvSpPr>
          <p:spPr>
            <a:xfrm>
              <a:off x="4708532" y="3566167"/>
              <a:ext cx="568318" cy="568318"/>
            </a:xfrm>
            <a:prstGeom prst="ellipse">
              <a:avLst/>
            </a:prstGeom>
            <a:gradFill flip="none" rotWithShape="1">
              <a:gsLst>
                <a:gs pos="94595">
                  <a:srgbClr val="61D6FE"/>
                </a:gs>
                <a:gs pos="87000">
                  <a:schemeClr val="accent5">
                    <a:lumMod val="50000"/>
                  </a:schemeClr>
                </a:gs>
                <a:gs pos="0">
                  <a:srgbClr val="54D0CA"/>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cs typeface="+mn-ea"/>
                <a:sym typeface="+mn-lt"/>
              </a:endParaRPr>
            </a:p>
          </p:txBody>
        </p:sp>
        <p:grpSp>
          <p:nvGrpSpPr>
            <p:cNvPr id="41" name="Group 85"/>
            <p:cNvGrpSpPr/>
            <p:nvPr/>
          </p:nvGrpSpPr>
          <p:grpSpPr>
            <a:xfrm>
              <a:off x="4853752" y="3683670"/>
              <a:ext cx="277878" cy="333313"/>
              <a:chOff x="4051300" y="3109913"/>
              <a:chExt cx="628650" cy="754063"/>
            </a:xfrm>
            <a:solidFill>
              <a:schemeClr val="bg1"/>
            </a:solidFill>
          </p:grpSpPr>
          <p:sp>
            <p:nvSpPr>
              <p:cNvPr id="85" name="Freeform 86"/>
              <p:cNvSpPr>
                <a:spLocks noEditPoints="1"/>
              </p:cNvSpPr>
              <p:nvPr/>
            </p:nvSpPr>
            <p:spPr bwMode="auto">
              <a:xfrm>
                <a:off x="4051300" y="3109913"/>
                <a:ext cx="628650" cy="754063"/>
              </a:xfrm>
              <a:custGeom>
                <a:avLst/>
                <a:gdLst>
                  <a:gd name="T0" fmla="*/ 376 w 396"/>
                  <a:gd name="T1" fmla="*/ 361 h 475"/>
                  <a:gd name="T2" fmla="*/ 287 w 396"/>
                  <a:gd name="T3" fmla="*/ 265 h 475"/>
                  <a:gd name="T4" fmla="*/ 258 w 396"/>
                  <a:gd name="T5" fmla="*/ 133 h 475"/>
                  <a:gd name="T6" fmla="*/ 244 w 396"/>
                  <a:gd name="T7" fmla="*/ 70 h 475"/>
                  <a:gd name="T8" fmla="*/ 237 w 396"/>
                  <a:gd name="T9" fmla="*/ 52 h 475"/>
                  <a:gd name="T10" fmla="*/ 233 w 396"/>
                  <a:gd name="T11" fmla="*/ 39 h 475"/>
                  <a:gd name="T12" fmla="*/ 226 w 396"/>
                  <a:gd name="T13" fmla="*/ 27 h 475"/>
                  <a:gd name="T14" fmla="*/ 220 w 396"/>
                  <a:gd name="T15" fmla="*/ 17 h 475"/>
                  <a:gd name="T16" fmla="*/ 213 w 396"/>
                  <a:gd name="T17" fmla="*/ 10 h 475"/>
                  <a:gd name="T18" fmla="*/ 189 w 396"/>
                  <a:gd name="T19" fmla="*/ 6 h 475"/>
                  <a:gd name="T20" fmla="*/ 182 w 396"/>
                  <a:gd name="T21" fmla="*/ 11 h 475"/>
                  <a:gd name="T22" fmla="*/ 176 w 396"/>
                  <a:gd name="T23" fmla="*/ 18 h 475"/>
                  <a:gd name="T24" fmla="*/ 169 w 396"/>
                  <a:gd name="T25" fmla="*/ 28 h 475"/>
                  <a:gd name="T26" fmla="*/ 164 w 396"/>
                  <a:gd name="T27" fmla="*/ 41 h 475"/>
                  <a:gd name="T28" fmla="*/ 157 w 396"/>
                  <a:gd name="T29" fmla="*/ 55 h 475"/>
                  <a:gd name="T30" fmla="*/ 152 w 396"/>
                  <a:gd name="T31" fmla="*/ 70 h 475"/>
                  <a:gd name="T32" fmla="*/ 139 w 396"/>
                  <a:gd name="T33" fmla="*/ 144 h 475"/>
                  <a:gd name="T34" fmla="*/ 102 w 396"/>
                  <a:gd name="T35" fmla="*/ 278 h 475"/>
                  <a:gd name="T36" fmla="*/ 19 w 396"/>
                  <a:gd name="T37" fmla="*/ 362 h 475"/>
                  <a:gd name="T38" fmla="*/ 1 w 396"/>
                  <a:gd name="T39" fmla="*/ 438 h 475"/>
                  <a:gd name="T40" fmla="*/ 124 w 396"/>
                  <a:gd name="T41" fmla="*/ 474 h 475"/>
                  <a:gd name="T42" fmla="*/ 258 w 396"/>
                  <a:gd name="T43" fmla="*/ 469 h 475"/>
                  <a:gd name="T44" fmla="*/ 339 w 396"/>
                  <a:gd name="T45" fmla="*/ 461 h 475"/>
                  <a:gd name="T46" fmla="*/ 374 w 396"/>
                  <a:gd name="T47" fmla="*/ 378 h 475"/>
                  <a:gd name="T48" fmla="*/ 328 w 396"/>
                  <a:gd name="T49" fmla="*/ 355 h 475"/>
                  <a:gd name="T50" fmla="*/ 262 w 396"/>
                  <a:gd name="T51" fmla="*/ 259 h 475"/>
                  <a:gd name="T52" fmla="*/ 351 w 396"/>
                  <a:gd name="T53" fmla="*/ 360 h 475"/>
                  <a:gd name="T54" fmla="*/ 168 w 396"/>
                  <a:gd name="T55" fmla="*/ 68 h 475"/>
                  <a:gd name="T56" fmla="*/ 172 w 396"/>
                  <a:gd name="T57" fmla="*/ 55 h 475"/>
                  <a:gd name="T58" fmla="*/ 178 w 396"/>
                  <a:gd name="T59" fmla="*/ 43 h 475"/>
                  <a:gd name="T60" fmla="*/ 182 w 396"/>
                  <a:gd name="T61" fmla="*/ 35 h 475"/>
                  <a:gd name="T62" fmla="*/ 187 w 396"/>
                  <a:gd name="T63" fmla="*/ 26 h 475"/>
                  <a:gd name="T64" fmla="*/ 194 w 396"/>
                  <a:gd name="T65" fmla="*/ 20 h 475"/>
                  <a:gd name="T66" fmla="*/ 203 w 396"/>
                  <a:gd name="T67" fmla="*/ 20 h 475"/>
                  <a:gd name="T68" fmla="*/ 208 w 396"/>
                  <a:gd name="T69" fmla="*/ 25 h 475"/>
                  <a:gd name="T70" fmla="*/ 213 w 396"/>
                  <a:gd name="T71" fmla="*/ 34 h 475"/>
                  <a:gd name="T72" fmla="*/ 218 w 396"/>
                  <a:gd name="T73" fmla="*/ 42 h 475"/>
                  <a:gd name="T74" fmla="*/ 223 w 396"/>
                  <a:gd name="T75" fmla="*/ 55 h 475"/>
                  <a:gd name="T76" fmla="*/ 166 w 396"/>
                  <a:gd name="T77" fmla="*/ 75 h 475"/>
                  <a:gd name="T78" fmla="*/ 243 w 396"/>
                  <a:gd name="T79" fmla="*/ 142 h 475"/>
                  <a:gd name="T80" fmla="*/ 154 w 396"/>
                  <a:gd name="T81" fmla="*/ 132 h 475"/>
                  <a:gd name="T82" fmla="*/ 62 w 396"/>
                  <a:gd name="T83" fmla="*/ 347 h 475"/>
                  <a:gd name="T84" fmla="*/ 129 w 396"/>
                  <a:gd name="T85" fmla="*/ 273 h 475"/>
                  <a:gd name="T86" fmla="*/ 56 w 396"/>
                  <a:gd name="T87" fmla="*/ 364 h 475"/>
                  <a:gd name="T88" fmla="*/ 22 w 396"/>
                  <a:gd name="T89" fmla="*/ 378 h 475"/>
                  <a:gd name="T90" fmla="*/ 27 w 396"/>
                  <a:gd name="T91" fmla="*/ 395 h 475"/>
                  <a:gd name="T92" fmla="*/ 139 w 396"/>
                  <a:gd name="T93" fmla="*/ 436 h 475"/>
                  <a:gd name="T94" fmla="*/ 99 w 396"/>
                  <a:gd name="T95" fmla="*/ 371 h 475"/>
                  <a:gd name="T96" fmla="*/ 62 w 396"/>
                  <a:gd name="T97" fmla="*/ 401 h 475"/>
                  <a:gd name="T98" fmla="*/ 72 w 396"/>
                  <a:gd name="T99" fmla="*/ 436 h 475"/>
                  <a:gd name="T100" fmla="*/ 95 w 396"/>
                  <a:gd name="T101" fmla="*/ 385 h 475"/>
                  <a:gd name="T102" fmla="*/ 72 w 396"/>
                  <a:gd name="T103" fmla="*/ 460 h 475"/>
                  <a:gd name="T104" fmla="*/ 153 w 396"/>
                  <a:gd name="T105" fmla="*/ 448 h 475"/>
                  <a:gd name="T106" fmla="*/ 325 w 396"/>
                  <a:gd name="T107" fmla="*/ 450 h 475"/>
                  <a:gd name="T108" fmla="*/ 294 w 396"/>
                  <a:gd name="T109" fmla="*/ 392 h 475"/>
                  <a:gd name="T110" fmla="*/ 322 w 396"/>
                  <a:gd name="T111" fmla="*/ 416 h 475"/>
                  <a:gd name="T112" fmla="*/ 326 w 396"/>
                  <a:gd name="T113" fmla="*/ 382 h 475"/>
                  <a:gd name="T114" fmla="*/ 290 w 396"/>
                  <a:gd name="T115" fmla="*/ 375 h 475"/>
                  <a:gd name="T116" fmla="*/ 258 w 396"/>
                  <a:gd name="T117" fmla="*/ 292 h 475"/>
                  <a:gd name="T118" fmla="*/ 375 w 396"/>
                  <a:gd name="T119" fmla="*/ 400 h 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96" h="475">
                    <a:moveTo>
                      <a:pt x="396" y="427"/>
                    </a:moveTo>
                    <a:lnTo>
                      <a:pt x="396" y="427"/>
                    </a:lnTo>
                    <a:lnTo>
                      <a:pt x="396" y="411"/>
                    </a:lnTo>
                    <a:lnTo>
                      <a:pt x="395" y="393"/>
                    </a:lnTo>
                    <a:lnTo>
                      <a:pt x="393" y="386"/>
                    </a:lnTo>
                    <a:lnTo>
                      <a:pt x="391" y="378"/>
                    </a:lnTo>
                    <a:lnTo>
                      <a:pt x="387" y="373"/>
                    </a:lnTo>
                    <a:lnTo>
                      <a:pt x="384" y="367"/>
                    </a:lnTo>
                    <a:lnTo>
                      <a:pt x="378" y="362"/>
                    </a:lnTo>
                    <a:lnTo>
                      <a:pt x="376" y="361"/>
                    </a:lnTo>
                    <a:lnTo>
                      <a:pt x="376" y="361"/>
                    </a:lnTo>
                    <a:lnTo>
                      <a:pt x="364" y="353"/>
                    </a:lnTo>
                    <a:lnTo>
                      <a:pt x="352" y="344"/>
                    </a:lnTo>
                    <a:lnTo>
                      <a:pt x="341" y="335"/>
                    </a:lnTo>
                    <a:lnTo>
                      <a:pt x="330" y="324"/>
                    </a:lnTo>
                    <a:lnTo>
                      <a:pt x="320" y="313"/>
                    </a:lnTo>
                    <a:lnTo>
                      <a:pt x="311" y="303"/>
                    </a:lnTo>
                    <a:lnTo>
                      <a:pt x="302" y="290"/>
                    </a:lnTo>
                    <a:lnTo>
                      <a:pt x="294" y="278"/>
                    </a:lnTo>
                    <a:lnTo>
                      <a:pt x="287" y="265"/>
                    </a:lnTo>
                    <a:lnTo>
                      <a:pt x="280" y="251"/>
                    </a:lnTo>
                    <a:lnTo>
                      <a:pt x="274" y="237"/>
                    </a:lnTo>
                    <a:lnTo>
                      <a:pt x="270" y="223"/>
                    </a:lnTo>
                    <a:lnTo>
                      <a:pt x="265" y="207"/>
                    </a:lnTo>
                    <a:lnTo>
                      <a:pt x="262" y="193"/>
                    </a:lnTo>
                    <a:lnTo>
                      <a:pt x="260" y="178"/>
                    </a:lnTo>
                    <a:lnTo>
                      <a:pt x="258" y="162"/>
                    </a:lnTo>
                    <a:lnTo>
                      <a:pt x="258" y="144"/>
                    </a:lnTo>
                    <a:lnTo>
                      <a:pt x="258" y="144"/>
                    </a:lnTo>
                    <a:lnTo>
                      <a:pt x="258" y="133"/>
                    </a:lnTo>
                    <a:lnTo>
                      <a:pt x="256" y="120"/>
                    </a:lnTo>
                    <a:lnTo>
                      <a:pt x="249" y="90"/>
                    </a:lnTo>
                    <a:lnTo>
                      <a:pt x="250" y="90"/>
                    </a:lnTo>
                    <a:lnTo>
                      <a:pt x="245" y="71"/>
                    </a:lnTo>
                    <a:lnTo>
                      <a:pt x="245" y="71"/>
                    </a:lnTo>
                    <a:lnTo>
                      <a:pt x="244" y="70"/>
                    </a:lnTo>
                    <a:lnTo>
                      <a:pt x="244" y="70"/>
                    </a:lnTo>
                    <a:lnTo>
                      <a:pt x="244" y="70"/>
                    </a:lnTo>
                    <a:lnTo>
                      <a:pt x="244" y="70"/>
                    </a:lnTo>
                    <a:lnTo>
                      <a:pt x="244" y="70"/>
                    </a:lnTo>
                    <a:lnTo>
                      <a:pt x="244" y="70"/>
                    </a:lnTo>
                    <a:lnTo>
                      <a:pt x="241" y="64"/>
                    </a:lnTo>
                    <a:lnTo>
                      <a:pt x="241" y="64"/>
                    </a:lnTo>
                    <a:lnTo>
                      <a:pt x="241" y="64"/>
                    </a:lnTo>
                    <a:lnTo>
                      <a:pt x="241" y="64"/>
                    </a:lnTo>
                    <a:lnTo>
                      <a:pt x="239" y="57"/>
                    </a:lnTo>
                    <a:lnTo>
                      <a:pt x="239" y="57"/>
                    </a:lnTo>
                    <a:lnTo>
                      <a:pt x="239" y="57"/>
                    </a:lnTo>
                    <a:lnTo>
                      <a:pt x="239" y="57"/>
                    </a:lnTo>
                    <a:lnTo>
                      <a:pt x="237" y="52"/>
                    </a:lnTo>
                    <a:lnTo>
                      <a:pt x="237" y="52"/>
                    </a:lnTo>
                    <a:lnTo>
                      <a:pt x="237" y="51"/>
                    </a:lnTo>
                    <a:lnTo>
                      <a:pt x="237" y="51"/>
                    </a:lnTo>
                    <a:lnTo>
                      <a:pt x="235" y="47"/>
                    </a:lnTo>
                    <a:lnTo>
                      <a:pt x="235" y="47"/>
                    </a:lnTo>
                    <a:lnTo>
                      <a:pt x="235" y="44"/>
                    </a:lnTo>
                    <a:lnTo>
                      <a:pt x="235" y="44"/>
                    </a:lnTo>
                    <a:lnTo>
                      <a:pt x="233" y="41"/>
                    </a:lnTo>
                    <a:lnTo>
                      <a:pt x="233" y="41"/>
                    </a:lnTo>
                    <a:lnTo>
                      <a:pt x="233" y="39"/>
                    </a:lnTo>
                    <a:lnTo>
                      <a:pt x="233" y="39"/>
                    </a:lnTo>
                    <a:lnTo>
                      <a:pt x="231" y="36"/>
                    </a:lnTo>
                    <a:lnTo>
                      <a:pt x="231" y="36"/>
                    </a:lnTo>
                    <a:lnTo>
                      <a:pt x="230" y="34"/>
                    </a:lnTo>
                    <a:lnTo>
                      <a:pt x="230" y="34"/>
                    </a:lnTo>
                    <a:lnTo>
                      <a:pt x="229" y="31"/>
                    </a:lnTo>
                    <a:lnTo>
                      <a:pt x="229" y="31"/>
                    </a:lnTo>
                    <a:lnTo>
                      <a:pt x="227" y="29"/>
                    </a:lnTo>
                    <a:lnTo>
                      <a:pt x="227" y="29"/>
                    </a:lnTo>
                    <a:lnTo>
                      <a:pt x="226" y="27"/>
                    </a:lnTo>
                    <a:lnTo>
                      <a:pt x="226" y="27"/>
                    </a:lnTo>
                    <a:lnTo>
                      <a:pt x="225" y="25"/>
                    </a:lnTo>
                    <a:lnTo>
                      <a:pt x="225" y="25"/>
                    </a:lnTo>
                    <a:lnTo>
                      <a:pt x="223" y="23"/>
                    </a:lnTo>
                    <a:lnTo>
                      <a:pt x="223" y="23"/>
                    </a:lnTo>
                    <a:lnTo>
                      <a:pt x="222" y="21"/>
                    </a:lnTo>
                    <a:lnTo>
                      <a:pt x="222" y="21"/>
                    </a:lnTo>
                    <a:lnTo>
                      <a:pt x="221" y="18"/>
                    </a:lnTo>
                    <a:lnTo>
                      <a:pt x="221" y="18"/>
                    </a:lnTo>
                    <a:lnTo>
                      <a:pt x="220" y="17"/>
                    </a:lnTo>
                    <a:lnTo>
                      <a:pt x="220" y="17"/>
                    </a:lnTo>
                    <a:lnTo>
                      <a:pt x="219" y="15"/>
                    </a:lnTo>
                    <a:lnTo>
                      <a:pt x="219" y="15"/>
                    </a:lnTo>
                    <a:lnTo>
                      <a:pt x="217" y="14"/>
                    </a:lnTo>
                    <a:lnTo>
                      <a:pt x="217" y="14"/>
                    </a:lnTo>
                    <a:lnTo>
                      <a:pt x="216" y="12"/>
                    </a:lnTo>
                    <a:lnTo>
                      <a:pt x="216" y="12"/>
                    </a:lnTo>
                    <a:lnTo>
                      <a:pt x="214" y="11"/>
                    </a:lnTo>
                    <a:lnTo>
                      <a:pt x="214" y="11"/>
                    </a:lnTo>
                    <a:lnTo>
                      <a:pt x="213" y="10"/>
                    </a:lnTo>
                    <a:lnTo>
                      <a:pt x="213" y="10"/>
                    </a:lnTo>
                    <a:lnTo>
                      <a:pt x="211" y="8"/>
                    </a:lnTo>
                    <a:lnTo>
                      <a:pt x="211" y="8"/>
                    </a:lnTo>
                    <a:lnTo>
                      <a:pt x="210" y="8"/>
                    </a:lnTo>
                    <a:lnTo>
                      <a:pt x="210" y="8"/>
                    </a:lnTo>
                    <a:lnTo>
                      <a:pt x="205" y="3"/>
                    </a:lnTo>
                    <a:lnTo>
                      <a:pt x="198" y="0"/>
                    </a:lnTo>
                    <a:lnTo>
                      <a:pt x="192" y="3"/>
                    </a:lnTo>
                    <a:lnTo>
                      <a:pt x="192" y="3"/>
                    </a:lnTo>
                    <a:lnTo>
                      <a:pt x="189" y="6"/>
                    </a:lnTo>
                    <a:lnTo>
                      <a:pt x="189" y="6"/>
                    </a:lnTo>
                    <a:lnTo>
                      <a:pt x="187" y="7"/>
                    </a:lnTo>
                    <a:lnTo>
                      <a:pt x="187" y="7"/>
                    </a:lnTo>
                    <a:lnTo>
                      <a:pt x="185" y="8"/>
                    </a:lnTo>
                    <a:lnTo>
                      <a:pt x="185" y="8"/>
                    </a:lnTo>
                    <a:lnTo>
                      <a:pt x="184" y="9"/>
                    </a:lnTo>
                    <a:lnTo>
                      <a:pt x="184" y="9"/>
                    </a:lnTo>
                    <a:lnTo>
                      <a:pt x="183" y="10"/>
                    </a:lnTo>
                    <a:lnTo>
                      <a:pt x="183" y="10"/>
                    </a:lnTo>
                    <a:lnTo>
                      <a:pt x="182" y="11"/>
                    </a:lnTo>
                    <a:lnTo>
                      <a:pt x="182" y="11"/>
                    </a:lnTo>
                    <a:lnTo>
                      <a:pt x="181" y="12"/>
                    </a:lnTo>
                    <a:lnTo>
                      <a:pt x="181" y="12"/>
                    </a:lnTo>
                    <a:lnTo>
                      <a:pt x="179" y="14"/>
                    </a:lnTo>
                    <a:lnTo>
                      <a:pt x="179" y="14"/>
                    </a:lnTo>
                    <a:lnTo>
                      <a:pt x="178" y="15"/>
                    </a:lnTo>
                    <a:lnTo>
                      <a:pt x="178" y="15"/>
                    </a:lnTo>
                    <a:lnTo>
                      <a:pt x="177" y="17"/>
                    </a:lnTo>
                    <a:lnTo>
                      <a:pt x="177" y="17"/>
                    </a:lnTo>
                    <a:lnTo>
                      <a:pt x="176" y="18"/>
                    </a:lnTo>
                    <a:lnTo>
                      <a:pt x="176" y="18"/>
                    </a:lnTo>
                    <a:lnTo>
                      <a:pt x="175" y="21"/>
                    </a:lnTo>
                    <a:lnTo>
                      <a:pt x="175" y="21"/>
                    </a:lnTo>
                    <a:lnTo>
                      <a:pt x="172" y="23"/>
                    </a:lnTo>
                    <a:lnTo>
                      <a:pt x="172" y="23"/>
                    </a:lnTo>
                    <a:lnTo>
                      <a:pt x="171" y="25"/>
                    </a:lnTo>
                    <a:lnTo>
                      <a:pt x="171" y="25"/>
                    </a:lnTo>
                    <a:lnTo>
                      <a:pt x="170" y="27"/>
                    </a:lnTo>
                    <a:lnTo>
                      <a:pt x="170" y="27"/>
                    </a:lnTo>
                    <a:lnTo>
                      <a:pt x="169" y="28"/>
                    </a:lnTo>
                    <a:lnTo>
                      <a:pt x="169" y="28"/>
                    </a:lnTo>
                    <a:lnTo>
                      <a:pt x="168" y="31"/>
                    </a:lnTo>
                    <a:lnTo>
                      <a:pt x="168" y="31"/>
                    </a:lnTo>
                    <a:lnTo>
                      <a:pt x="167" y="34"/>
                    </a:lnTo>
                    <a:lnTo>
                      <a:pt x="167" y="34"/>
                    </a:lnTo>
                    <a:lnTo>
                      <a:pt x="166" y="36"/>
                    </a:lnTo>
                    <a:lnTo>
                      <a:pt x="166" y="36"/>
                    </a:lnTo>
                    <a:lnTo>
                      <a:pt x="165" y="38"/>
                    </a:lnTo>
                    <a:lnTo>
                      <a:pt x="165" y="38"/>
                    </a:lnTo>
                    <a:lnTo>
                      <a:pt x="164" y="41"/>
                    </a:lnTo>
                    <a:lnTo>
                      <a:pt x="164" y="41"/>
                    </a:lnTo>
                    <a:lnTo>
                      <a:pt x="163" y="43"/>
                    </a:lnTo>
                    <a:lnTo>
                      <a:pt x="163" y="43"/>
                    </a:lnTo>
                    <a:lnTo>
                      <a:pt x="160" y="47"/>
                    </a:lnTo>
                    <a:lnTo>
                      <a:pt x="160" y="47"/>
                    </a:lnTo>
                    <a:lnTo>
                      <a:pt x="159" y="49"/>
                    </a:lnTo>
                    <a:lnTo>
                      <a:pt x="159" y="49"/>
                    </a:lnTo>
                    <a:lnTo>
                      <a:pt x="158" y="52"/>
                    </a:lnTo>
                    <a:lnTo>
                      <a:pt x="158" y="52"/>
                    </a:lnTo>
                    <a:lnTo>
                      <a:pt x="157" y="55"/>
                    </a:lnTo>
                    <a:lnTo>
                      <a:pt x="157" y="55"/>
                    </a:lnTo>
                    <a:lnTo>
                      <a:pt x="156" y="58"/>
                    </a:lnTo>
                    <a:lnTo>
                      <a:pt x="156" y="58"/>
                    </a:lnTo>
                    <a:lnTo>
                      <a:pt x="155" y="62"/>
                    </a:lnTo>
                    <a:lnTo>
                      <a:pt x="155" y="62"/>
                    </a:lnTo>
                    <a:lnTo>
                      <a:pt x="154" y="64"/>
                    </a:lnTo>
                    <a:lnTo>
                      <a:pt x="154" y="64"/>
                    </a:lnTo>
                    <a:lnTo>
                      <a:pt x="153" y="69"/>
                    </a:lnTo>
                    <a:lnTo>
                      <a:pt x="153" y="69"/>
                    </a:lnTo>
                    <a:lnTo>
                      <a:pt x="152" y="70"/>
                    </a:lnTo>
                    <a:lnTo>
                      <a:pt x="152" y="70"/>
                    </a:lnTo>
                    <a:lnTo>
                      <a:pt x="152" y="71"/>
                    </a:lnTo>
                    <a:lnTo>
                      <a:pt x="152" y="71"/>
                    </a:lnTo>
                    <a:lnTo>
                      <a:pt x="152" y="71"/>
                    </a:lnTo>
                    <a:lnTo>
                      <a:pt x="146" y="90"/>
                    </a:lnTo>
                    <a:lnTo>
                      <a:pt x="148" y="90"/>
                    </a:lnTo>
                    <a:lnTo>
                      <a:pt x="148" y="90"/>
                    </a:lnTo>
                    <a:lnTo>
                      <a:pt x="141" y="120"/>
                    </a:lnTo>
                    <a:lnTo>
                      <a:pt x="139" y="133"/>
                    </a:lnTo>
                    <a:lnTo>
                      <a:pt x="139" y="144"/>
                    </a:lnTo>
                    <a:lnTo>
                      <a:pt x="139" y="162"/>
                    </a:lnTo>
                    <a:lnTo>
                      <a:pt x="139" y="162"/>
                    </a:lnTo>
                    <a:lnTo>
                      <a:pt x="137" y="178"/>
                    </a:lnTo>
                    <a:lnTo>
                      <a:pt x="135" y="193"/>
                    </a:lnTo>
                    <a:lnTo>
                      <a:pt x="131" y="209"/>
                    </a:lnTo>
                    <a:lnTo>
                      <a:pt x="127" y="223"/>
                    </a:lnTo>
                    <a:lnTo>
                      <a:pt x="122" y="237"/>
                    </a:lnTo>
                    <a:lnTo>
                      <a:pt x="116" y="251"/>
                    </a:lnTo>
                    <a:lnTo>
                      <a:pt x="110" y="265"/>
                    </a:lnTo>
                    <a:lnTo>
                      <a:pt x="102" y="278"/>
                    </a:lnTo>
                    <a:lnTo>
                      <a:pt x="95" y="290"/>
                    </a:lnTo>
                    <a:lnTo>
                      <a:pt x="86" y="303"/>
                    </a:lnTo>
                    <a:lnTo>
                      <a:pt x="76" y="313"/>
                    </a:lnTo>
                    <a:lnTo>
                      <a:pt x="67" y="324"/>
                    </a:lnTo>
                    <a:lnTo>
                      <a:pt x="56" y="335"/>
                    </a:lnTo>
                    <a:lnTo>
                      <a:pt x="44" y="344"/>
                    </a:lnTo>
                    <a:lnTo>
                      <a:pt x="32" y="353"/>
                    </a:lnTo>
                    <a:lnTo>
                      <a:pt x="20" y="361"/>
                    </a:lnTo>
                    <a:lnTo>
                      <a:pt x="19" y="362"/>
                    </a:lnTo>
                    <a:lnTo>
                      <a:pt x="19" y="362"/>
                    </a:lnTo>
                    <a:lnTo>
                      <a:pt x="13" y="367"/>
                    </a:lnTo>
                    <a:lnTo>
                      <a:pt x="13" y="367"/>
                    </a:lnTo>
                    <a:lnTo>
                      <a:pt x="8" y="372"/>
                    </a:lnTo>
                    <a:lnTo>
                      <a:pt x="6" y="378"/>
                    </a:lnTo>
                    <a:lnTo>
                      <a:pt x="4" y="386"/>
                    </a:lnTo>
                    <a:lnTo>
                      <a:pt x="2" y="393"/>
                    </a:lnTo>
                    <a:lnTo>
                      <a:pt x="1" y="411"/>
                    </a:lnTo>
                    <a:lnTo>
                      <a:pt x="0" y="426"/>
                    </a:lnTo>
                    <a:lnTo>
                      <a:pt x="0" y="426"/>
                    </a:lnTo>
                    <a:lnTo>
                      <a:pt x="1" y="438"/>
                    </a:lnTo>
                    <a:lnTo>
                      <a:pt x="1" y="444"/>
                    </a:lnTo>
                    <a:lnTo>
                      <a:pt x="2" y="450"/>
                    </a:lnTo>
                    <a:lnTo>
                      <a:pt x="2" y="450"/>
                    </a:lnTo>
                    <a:lnTo>
                      <a:pt x="57" y="450"/>
                    </a:lnTo>
                    <a:lnTo>
                      <a:pt x="57" y="450"/>
                    </a:lnTo>
                    <a:lnTo>
                      <a:pt x="58" y="461"/>
                    </a:lnTo>
                    <a:lnTo>
                      <a:pt x="59" y="474"/>
                    </a:lnTo>
                    <a:lnTo>
                      <a:pt x="72" y="474"/>
                    </a:lnTo>
                    <a:lnTo>
                      <a:pt x="111" y="474"/>
                    </a:lnTo>
                    <a:lnTo>
                      <a:pt x="124" y="474"/>
                    </a:lnTo>
                    <a:lnTo>
                      <a:pt x="125" y="461"/>
                    </a:lnTo>
                    <a:lnTo>
                      <a:pt x="125" y="461"/>
                    </a:lnTo>
                    <a:lnTo>
                      <a:pt x="125" y="450"/>
                    </a:lnTo>
                    <a:lnTo>
                      <a:pt x="138" y="450"/>
                    </a:lnTo>
                    <a:lnTo>
                      <a:pt x="138" y="450"/>
                    </a:lnTo>
                    <a:lnTo>
                      <a:pt x="139" y="469"/>
                    </a:lnTo>
                    <a:lnTo>
                      <a:pt x="140" y="475"/>
                    </a:lnTo>
                    <a:lnTo>
                      <a:pt x="257" y="475"/>
                    </a:lnTo>
                    <a:lnTo>
                      <a:pt x="258" y="469"/>
                    </a:lnTo>
                    <a:lnTo>
                      <a:pt x="258" y="469"/>
                    </a:lnTo>
                    <a:lnTo>
                      <a:pt x="259" y="450"/>
                    </a:lnTo>
                    <a:lnTo>
                      <a:pt x="271" y="450"/>
                    </a:lnTo>
                    <a:lnTo>
                      <a:pt x="271" y="450"/>
                    </a:lnTo>
                    <a:lnTo>
                      <a:pt x="272" y="461"/>
                    </a:lnTo>
                    <a:lnTo>
                      <a:pt x="273" y="474"/>
                    </a:lnTo>
                    <a:lnTo>
                      <a:pt x="286" y="474"/>
                    </a:lnTo>
                    <a:lnTo>
                      <a:pt x="325" y="474"/>
                    </a:lnTo>
                    <a:lnTo>
                      <a:pt x="338" y="474"/>
                    </a:lnTo>
                    <a:lnTo>
                      <a:pt x="339" y="461"/>
                    </a:lnTo>
                    <a:lnTo>
                      <a:pt x="339" y="461"/>
                    </a:lnTo>
                    <a:lnTo>
                      <a:pt x="339" y="450"/>
                    </a:lnTo>
                    <a:lnTo>
                      <a:pt x="395" y="450"/>
                    </a:lnTo>
                    <a:lnTo>
                      <a:pt x="395" y="450"/>
                    </a:lnTo>
                    <a:lnTo>
                      <a:pt x="396" y="444"/>
                    </a:lnTo>
                    <a:lnTo>
                      <a:pt x="396" y="444"/>
                    </a:lnTo>
                    <a:lnTo>
                      <a:pt x="396" y="438"/>
                    </a:lnTo>
                    <a:lnTo>
                      <a:pt x="396" y="427"/>
                    </a:lnTo>
                    <a:lnTo>
                      <a:pt x="396" y="427"/>
                    </a:lnTo>
                    <a:close/>
                    <a:moveTo>
                      <a:pt x="369" y="373"/>
                    </a:moveTo>
                    <a:lnTo>
                      <a:pt x="374" y="378"/>
                    </a:lnTo>
                    <a:lnTo>
                      <a:pt x="374" y="378"/>
                    </a:lnTo>
                    <a:lnTo>
                      <a:pt x="376" y="380"/>
                    </a:lnTo>
                    <a:lnTo>
                      <a:pt x="378" y="384"/>
                    </a:lnTo>
                    <a:lnTo>
                      <a:pt x="376" y="384"/>
                    </a:lnTo>
                    <a:lnTo>
                      <a:pt x="375" y="382"/>
                    </a:lnTo>
                    <a:lnTo>
                      <a:pt x="375" y="382"/>
                    </a:lnTo>
                    <a:lnTo>
                      <a:pt x="362" y="377"/>
                    </a:lnTo>
                    <a:lnTo>
                      <a:pt x="351" y="371"/>
                    </a:lnTo>
                    <a:lnTo>
                      <a:pt x="339" y="363"/>
                    </a:lnTo>
                    <a:lnTo>
                      <a:pt x="328" y="355"/>
                    </a:lnTo>
                    <a:lnTo>
                      <a:pt x="318" y="348"/>
                    </a:lnTo>
                    <a:lnTo>
                      <a:pt x="308" y="339"/>
                    </a:lnTo>
                    <a:lnTo>
                      <a:pt x="300" y="331"/>
                    </a:lnTo>
                    <a:lnTo>
                      <a:pt x="292" y="322"/>
                    </a:lnTo>
                    <a:lnTo>
                      <a:pt x="285" y="312"/>
                    </a:lnTo>
                    <a:lnTo>
                      <a:pt x="279" y="303"/>
                    </a:lnTo>
                    <a:lnTo>
                      <a:pt x="274" y="292"/>
                    </a:lnTo>
                    <a:lnTo>
                      <a:pt x="268" y="281"/>
                    </a:lnTo>
                    <a:lnTo>
                      <a:pt x="265" y="270"/>
                    </a:lnTo>
                    <a:lnTo>
                      <a:pt x="262" y="259"/>
                    </a:lnTo>
                    <a:lnTo>
                      <a:pt x="260" y="249"/>
                    </a:lnTo>
                    <a:lnTo>
                      <a:pt x="259" y="237"/>
                    </a:lnTo>
                    <a:lnTo>
                      <a:pt x="259" y="237"/>
                    </a:lnTo>
                    <a:lnTo>
                      <a:pt x="267" y="257"/>
                    </a:lnTo>
                    <a:lnTo>
                      <a:pt x="278" y="278"/>
                    </a:lnTo>
                    <a:lnTo>
                      <a:pt x="289" y="296"/>
                    </a:lnTo>
                    <a:lnTo>
                      <a:pt x="302" y="314"/>
                    </a:lnTo>
                    <a:lnTo>
                      <a:pt x="317" y="331"/>
                    </a:lnTo>
                    <a:lnTo>
                      <a:pt x="333" y="347"/>
                    </a:lnTo>
                    <a:lnTo>
                      <a:pt x="351" y="360"/>
                    </a:lnTo>
                    <a:lnTo>
                      <a:pt x="369" y="373"/>
                    </a:lnTo>
                    <a:lnTo>
                      <a:pt x="369" y="373"/>
                    </a:lnTo>
                    <a:close/>
                    <a:moveTo>
                      <a:pt x="166" y="75"/>
                    </a:moveTo>
                    <a:lnTo>
                      <a:pt x="166" y="75"/>
                    </a:lnTo>
                    <a:lnTo>
                      <a:pt x="166" y="74"/>
                    </a:lnTo>
                    <a:lnTo>
                      <a:pt x="166" y="74"/>
                    </a:lnTo>
                    <a:lnTo>
                      <a:pt x="167" y="70"/>
                    </a:lnTo>
                    <a:lnTo>
                      <a:pt x="167" y="70"/>
                    </a:lnTo>
                    <a:lnTo>
                      <a:pt x="168" y="68"/>
                    </a:lnTo>
                    <a:lnTo>
                      <a:pt x="168" y="68"/>
                    </a:lnTo>
                    <a:lnTo>
                      <a:pt x="169" y="65"/>
                    </a:lnTo>
                    <a:lnTo>
                      <a:pt x="169" y="65"/>
                    </a:lnTo>
                    <a:lnTo>
                      <a:pt x="170" y="63"/>
                    </a:lnTo>
                    <a:lnTo>
                      <a:pt x="170" y="63"/>
                    </a:lnTo>
                    <a:lnTo>
                      <a:pt x="170" y="61"/>
                    </a:lnTo>
                    <a:lnTo>
                      <a:pt x="170" y="61"/>
                    </a:lnTo>
                    <a:lnTo>
                      <a:pt x="171" y="57"/>
                    </a:lnTo>
                    <a:lnTo>
                      <a:pt x="171" y="57"/>
                    </a:lnTo>
                    <a:lnTo>
                      <a:pt x="172" y="55"/>
                    </a:lnTo>
                    <a:lnTo>
                      <a:pt x="172" y="55"/>
                    </a:lnTo>
                    <a:lnTo>
                      <a:pt x="173" y="53"/>
                    </a:lnTo>
                    <a:lnTo>
                      <a:pt x="173" y="53"/>
                    </a:lnTo>
                    <a:lnTo>
                      <a:pt x="175" y="51"/>
                    </a:lnTo>
                    <a:lnTo>
                      <a:pt x="175" y="51"/>
                    </a:lnTo>
                    <a:lnTo>
                      <a:pt x="176" y="48"/>
                    </a:lnTo>
                    <a:lnTo>
                      <a:pt x="176" y="48"/>
                    </a:lnTo>
                    <a:lnTo>
                      <a:pt x="177" y="47"/>
                    </a:lnTo>
                    <a:lnTo>
                      <a:pt x="177" y="47"/>
                    </a:lnTo>
                    <a:lnTo>
                      <a:pt x="178" y="43"/>
                    </a:lnTo>
                    <a:lnTo>
                      <a:pt x="178" y="43"/>
                    </a:lnTo>
                    <a:lnTo>
                      <a:pt x="178" y="42"/>
                    </a:lnTo>
                    <a:lnTo>
                      <a:pt x="178" y="42"/>
                    </a:lnTo>
                    <a:lnTo>
                      <a:pt x="180" y="39"/>
                    </a:lnTo>
                    <a:lnTo>
                      <a:pt x="180" y="39"/>
                    </a:lnTo>
                    <a:lnTo>
                      <a:pt x="180" y="38"/>
                    </a:lnTo>
                    <a:lnTo>
                      <a:pt x="180" y="38"/>
                    </a:lnTo>
                    <a:lnTo>
                      <a:pt x="182" y="36"/>
                    </a:lnTo>
                    <a:lnTo>
                      <a:pt x="182" y="36"/>
                    </a:lnTo>
                    <a:lnTo>
                      <a:pt x="182" y="35"/>
                    </a:lnTo>
                    <a:lnTo>
                      <a:pt x="182" y="35"/>
                    </a:lnTo>
                    <a:lnTo>
                      <a:pt x="183" y="31"/>
                    </a:lnTo>
                    <a:lnTo>
                      <a:pt x="183" y="31"/>
                    </a:lnTo>
                    <a:lnTo>
                      <a:pt x="184" y="30"/>
                    </a:lnTo>
                    <a:lnTo>
                      <a:pt x="184" y="30"/>
                    </a:lnTo>
                    <a:lnTo>
                      <a:pt x="185" y="28"/>
                    </a:lnTo>
                    <a:lnTo>
                      <a:pt x="185" y="28"/>
                    </a:lnTo>
                    <a:lnTo>
                      <a:pt x="186" y="27"/>
                    </a:lnTo>
                    <a:lnTo>
                      <a:pt x="186" y="27"/>
                    </a:lnTo>
                    <a:lnTo>
                      <a:pt x="187" y="26"/>
                    </a:lnTo>
                    <a:lnTo>
                      <a:pt x="187" y="26"/>
                    </a:lnTo>
                    <a:lnTo>
                      <a:pt x="189" y="25"/>
                    </a:lnTo>
                    <a:lnTo>
                      <a:pt x="189" y="25"/>
                    </a:lnTo>
                    <a:lnTo>
                      <a:pt x="191" y="23"/>
                    </a:lnTo>
                    <a:lnTo>
                      <a:pt x="191" y="23"/>
                    </a:lnTo>
                    <a:lnTo>
                      <a:pt x="191" y="22"/>
                    </a:lnTo>
                    <a:lnTo>
                      <a:pt x="191" y="22"/>
                    </a:lnTo>
                    <a:lnTo>
                      <a:pt x="193" y="21"/>
                    </a:lnTo>
                    <a:lnTo>
                      <a:pt x="193" y="21"/>
                    </a:lnTo>
                    <a:lnTo>
                      <a:pt x="194" y="20"/>
                    </a:lnTo>
                    <a:lnTo>
                      <a:pt x="194" y="20"/>
                    </a:lnTo>
                    <a:lnTo>
                      <a:pt x="195" y="18"/>
                    </a:lnTo>
                    <a:lnTo>
                      <a:pt x="195" y="18"/>
                    </a:lnTo>
                    <a:lnTo>
                      <a:pt x="196" y="17"/>
                    </a:lnTo>
                    <a:lnTo>
                      <a:pt x="196" y="17"/>
                    </a:lnTo>
                    <a:lnTo>
                      <a:pt x="198" y="16"/>
                    </a:lnTo>
                    <a:lnTo>
                      <a:pt x="198" y="16"/>
                    </a:lnTo>
                    <a:lnTo>
                      <a:pt x="200" y="17"/>
                    </a:lnTo>
                    <a:lnTo>
                      <a:pt x="200" y="17"/>
                    </a:lnTo>
                    <a:lnTo>
                      <a:pt x="203" y="20"/>
                    </a:lnTo>
                    <a:lnTo>
                      <a:pt x="203" y="20"/>
                    </a:lnTo>
                    <a:lnTo>
                      <a:pt x="203" y="20"/>
                    </a:lnTo>
                    <a:lnTo>
                      <a:pt x="203" y="20"/>
                    </a:lnTo>
                    <a:lnTo>
                      <a:pt x="205" y="22"/>
                    </a:lnTo>
                    <a:lnTo>
                      <a:pt x="205" y="22"/>
                    </a:lnTo>
                    <a:lnTo>
                      <a:pt x="205" y="22"/>
                    </a:lnTo>
                    <a:lnTo>
                      <a:pt x="205" y="22"/>
                    </a:lnTo>
                    <a:lnTo>
                      <a:pt x="207" y="24"/>
                    </a:lnTo>
                    <a:lnTo>
                      <a:pt x="207" y="24"/>
                    </a:lnTo>
                    <a:lnTo>
                      <a:pt x="208" y="25"/>
                    </a:lnTo>
                    <a:lnTo>
                      <a:pt x="208" y="25"/>
                    </a:lnTo>
                    <a:lnTo>
                      <a:pt x="209" y="27"/>
                    </a:lnTo>
                    <a:lnTo>
                      <a:pt x="209" y="27"/>
                    </a:lnTo>
                    <a:lnTo>
                      <a:pt x="210" y="27"/>
                    </a:lnTo>
                    <a:lnTo>
                      <a:pt x="210" y="27"/>
                    </a:lnTo>
                    <a:lnTo>
                      <a:pt x="211" y="30"/>
                    </a:lnTo>
                    <a:lnTo>
                      <a:pt x="211" y="30"/>
                    </a:lnTo>
                    <a:lnTo>
                      <a:pt x="212" y="30"/>
                    </a:lnTo>
                    <a:lnTo>
                      <a:pt x="212" y="30"/>
                    </a:lnTo>
                    <a:lnTo>
                      <a:pt x="213" y="34"/>
                    </a:lnTo>
                    <a:lnTo>
                      <a:pt x="213" y="34"/>
                    </a:lnTo>
                    <a:lnTo>
                      <a:pt x="214" y="35"/>
                    </a:lnTo>
                    <a:lnTo>
                      <a:pt x="214" y="35"/>
                    </a:lnTo>
                    <a:lnTo>
                      <a:pt x="216" y="37"/>
                    </a:lnTo>
                    <a:lnTo>
                      <a:pt x="216" y="37"/>
                    </a:lnTo>
                    <a:lnTo>
                      <a:pt x="217" y="38"/>
                    </a:lnTo>
                    <a:lnTo>
                      <a:pt x="217" y="38"/>
                    </a:lnTo>
                    <a:lnTo>
                      <a:pt x="218" y="41"/>
                    </a:lnTo>
                    <a:lnTo>
                      <a:pt x="218" y="41"/>
                    </a:lnTo>
                    <a:lnTo>
                      <a:pt x="218" y="42"/>
                    </a:lnTo>
                    <a:lnTo>
                      <a:pt x="218" y="42"/>
                    </a:lnTo>
                    <a:lnTo>
                      <a:pt x="220" y="45"/>
                    </a:lnTo>
                    <a:lnTo>
                      <a:pt x="220" y="45"/>
                    </a:lnTo>
                    <a:lnTo>
                      <a:pt x="220" y="47"/>
                    </a:lnTo>
                    <a:lnTo>
                      <a:pt x="220" y="47"/>
                    </a:lnTo>
                    <a:lnTo>
                      <a:pt x="222" y="50"/>
                    </a:lnTo>
                    <a:lnTo>
                      <a:pt x="222" y="50"/>
                    </a:lnTo>
                    <a:lnTo>
                      <a:pt x="222" y="51"/>
                    </a:lnTo>
                    <a:lnTo>
                      <a:pt x="222" y="51"/>
                    </a:lnTo>
                    <a:lnTo>
                      <a:pt x="223" y="55"/>
                    </a:lnTo>
                    <a:lnTo>
                      <a:pt x="223" y="55"/>
                    </a:lnTo>
                    <a:lnTo>
                      <a:pt x="224" y="55"/>
                    </a:lnTo>
                    <a:lnTo>
                      <a:pt x="224" y="55"/>
                    </a:lnTo>
                    <a:lnTo>
                      <a:pt x="225" y="60"/>
                    </a:lnTo>
                    <a:lnTo>
                      <a:pt x="225" y="60"/>
                    </a:lnTo>
                    <a:lnTo>
                      <a:pt x="225" y="61"/>
                    </a:lnTo>
                    <a:lnTo>
                      <a:pt x="225" y="61"/>
                    </a:lnTo>
                    <a:lnTo>
                      <a:pt x="231" y="76"/>
                    </a:lnTo>
                    <a:lnTo>
                      <a:pt x="166" y="76"/>
                    </a:lnTo>
                    <a:lnTo>
                      <a:pt x="166" y="76"/>
                    </a:lnTo>
                    <a:lnTo>
                      <a:pt x="166" y="75"/>
                    </a:lnTo>
                    <a:lnTo>
                      <a:pt x="166" y="75"/>
                    </a:lnTo>
                    <a:close/>
                    <a:moveTo>
                      <a:pt x="166" y="90"/>
                    </a:moveTo>
                    <a:lnTo>
                      <a:pt x="231" y="90"/>
                    </a:lnTo>
                    <a:lnTo>
                      <a:pt x="235" y="90"/>
                    </a:lnTo>
                    <a:lnTo>
                      <a:pt x="235" y="90"/>
                    </a:lnTo>
                    <a:lnTo>
                      <a:pt x="238" y="105"/>
                    </a:lnTo>
                    <a:lnTo>
                      <a:pt x="241" y="119"/>
                    </a:lnTo>
                    <a:lnTo>
                      <a:pt x="243" y="132"/>
                    </a:lnTo>
                    <a:lnTo>
                      <a:pt x="244" y="142"/>
                    </a:lnTo>
                    <a:lnTo>
                      <a:pt x="243" y="142"/>
                    </a:lnTo>
                    <a:lnTo>
                      <a:pt x="243" y="142"/>
                    </a:lnTo>
                    <a:lnTo>
                      <a:pt x="244" y="163"/>
                    </a:lnTo>
                    <a:lnTo>
                      <a:pt x="244" y="434"/>
                    </a:lnTo>
                    <a:lnTo>
                      <a:pt x="153" y="434"/>
                    </a:lnTo>
                    <a:lnTo>
                      <a:pt x="153" y="163"/>
                    </a:lnTo>
                    <a:lnTo>
                      <a:pt x="153" y="163"/>
                    </a:lnTo>
                    <a:lnTo>
                      <a:pt x="154" y="142"/>
                    </a:lnTo>
                    <a:lnTo>
                      <a:pt x="153" y="142"/>
                    </a:lnTo>
                    <a:lnTo>
                      <a:pt x="153" y="142"/>
                    </a:lnTo>
                    <a:lnTo>
                      <a:pt x="154" y="132"/>
                    </a:lnTo>
                    <a:lnTo>
                      <a:pt x="155" y="119"/>
                    </a:lnTo>
                    <a:lnTo>
                      <a:pt x="158" y="105"/>
                    </a:lnTo>
                    <a:lnTo>
                      <a:pt x="162" y="90"/>
                    </a:lnTo>
                    <a:lnTo>
                      <a:pt x="166" y="90"/>
                    </a:lnTo>
                    <a:close/>
                    <a:moveTo>
                      <a:pt x="22" y="378"/>
                    </a:moveTo>
                    <a:lnTo>
                      <a:pt x="22" y="378"/>
                    </a:lnTo>
                    <a:lnTo>
                      <a:pt x="28" y="373"/>
                    </a:lnTo>
                    <a:lnTo>
                      <a:pt x="28" y="373"/>
                    </a:lnTo>
                    <a:lnTo>
                      <a:pt x="46" y="361"/>
                    </a:lnTo>
                    <a:lnTo>
                      <a:pt x="62" y="347"/>
                    </a:lnTo>
                    <a:lnTo>
                      <a:pt x="78" y="333"/>
                    </a:lnTo>
                    <a:lnTo>
                      <a:pt x="92" y="317"/>
                    </a:lnTo>
                    <a:lnTo>
                      <a:pt x="105" y="298"/>
                    </a:lnTo>
                    <a:lnTo>
                      <a:pt x="117" y="280"/>
                    </a:lnTo>
                    <a:lnTo>
                      <a:pt x="127" y="260"/>
                    </a:lnTo>
                    <a:lnTo>
                      <a:pt x="136" y="241"/>
                    </a:lnTo>
                    <a:lnTo>
                      <a:pt x="136" y="241"/>
                    </a:lnTo>
                    <a:lnTo>
                      <a:pt x="135" y="252"/>
                    </a:lnTo>
                    <a:lnTo>
                      <a:pt x="132" y="263"/>
                    </a:lnTo>
                    <a:lnTo>
                      <a:pt x="129" y="273"/>
                    </a:lnTo>
                    <a:lnTo>
                      <a:pt x="125" y="284"/>
                    </a:lnTo>
                    <a:lnTo>
                      <a:pt x="121" y="295"/>
                    </a:lnTo>
                    <a:lnTo>
                      <a:pt x="115" y="305"/>
                    </a:lnTo>
                    <a:lnTo>
                      <a:pt x="109" y="314"/>
                    </a:lnTo>
                    <a:lnTo>
                      <a:pt x="102" y="323"/>
                    </a:lnTo>
                    <a:lnTo>
                      <a:pt x="95" y="333"/>
                    </a:lnTo>
                    <a:lnTo>
                      <a:pt x="86" y="341"/>
                    </a:lnTo>
                    <a:lnTo>
                      <a:pt x="76" y="349"/>
                    </a:lnTo>
                    <a:lnTo>
                      <a:pt x="67" y="357"/>
                    </a:lnTo>
                    <a:lnTo>
                      <a:pt x="56" y="364"/>
                    </a:lnTo>
                    <a:lnTo>
                      <a:pt x="45" y="371"/>
                    </a:lnTo>
                    <a:lnTo>
                      <a:pt x="33" y="377"/>
                    </a:lnTo>
                    <a:lnTo>
                      <a:pt x="21" y="382"/>
                    </a:lnTo>
                    <a:lnTo>
                      <a:pt x="20" y="384"/>
                    </a:lnTo>
                    <a:lnTo>
                      <a:pt x="20" y="384"/>
                    </a:lnTo>
                    <a:lnTo>
                      <a:pt x="19" y="384"/>
                    </a:lnTo>
                    <a:lnTo>
                      <a:pt x="19" y="384"/>
                    </a:lnTo>
                    <a:lnTo>
                      <a:pt x="20" y="380"/>
                    </a:lnTo>
                    <a:lnTo>
                      <a:pt x="22" y="378"/>
                    </a:lnTo>
                    <a:lnTo>
                      <a:pt x="22" y="378"/>
                    </a:lnTo>
                    <a:close/>
                    <a:moveTo>
                      <a:pt x="15" y="428"/>
                    </a:moveTo>
                    <a:lnTo>
                      <a:pt x="15" y="428"/>
                    </a:lnTo>
                    <a:lnTo>
                      <a:pt x="15" y="418"/>
                    </a:lnTo>
                    <a:lnTo>
                      <a:pt x="16" y="409"/>
                    </a:lnTo>
                    <a:lnTo>
                      <a:pt x="18" y="403"/>
                    </a:lnTo>
                    <a:lnTo>
                      <a:pt x="19" y="401"/>
                    </a:lnTo>
                    <a:lnTo>
                      <a:pt x="21" y="400"/>
                    </a:lnTo>
                    <a:lnTo>
                      <a:pt x="21" y="400"/>
                    </a:lnTo>
                    <a:lnTo>
                      <a:pt x="27" y="395"/>
                    </a:lnTo>
                    <a:lnTo>
                      <a:pt x="27" y="395"/>
                    </a:lnTo>
                    <a:lnTo>
                      <a:pt x="46" y="386"/>
                    </a:lnTo>
                    <a:lnTo>
                      <a:pt x="64" y="375"/>
                    </a:lnTo>
                    <a:lnTo>
                      <a:pt x="82" y="364"/>
                    </a:lnTo>
                    <a:lnTo>
                      <a:pt x="97" y="351"/>
                    </a:lnTo>
                    <a:lnTo>
                      <a:pt x="110" y="337"/>
                    </a:lnTo>
                    <a:lnTo>
                      <a:pt x="121" y="322"/>
                    </a:lnTo>
                    <a:lnTo>
                      <a:pt x="130" y="306"/>
                    </a:lnTo>
                    <a:lnTo>
                      <a:pt x="139" y="290"/>
                    </a:lnTo>
                    <a:lnTo>
                      <a:pt x="139" y="434"/>
                    </a:lnTo>
                    <a:lnTo>
                      <a:pt x="139" y="436"/>
                    </a:lnTo>
                    <a:lnTo>
                      <a:pt x="125" y="436"/>
                    </a:lnTo>
                    <a:lnTo>
                      <a:pt x="125" y="436"/>
                    </a:lnTo>
                    <a:lnTo>
                      <a:pt x="125" y="425"/>
                    </a:lnTo>
                    <a:lnTo>
                      <a:pt x="123" y="413"/>
                    </a:lnTo>
                    <a:lnTo>
                      <a:pt x="121" y="401"/>
                    </a:lnTo>
                    <a:lnTo>
                      <a:pt x="116" y="391"/>
                    </a:lnTo>
                    <a:lnTo>
                      <a:pt x="112" y="382"/>
                    </a:lnTo>
                    <a:lnTo>
                      <a:pt x="106" y="375"/>
                    </a:lnTo>
                    <a:lnTo>
                      <a:pt x="103" y="373"/>
                    </a:lnTo>
                    <a:lnTo>
                      <a:pt x="99" y="371"/>
                    </a:lnTo>
                    <a:lnTo>
                      <a:pt x="96" y="369"/>
                    </a:lnTo>
                    <a:lnTo>
                      <a:pt x="91" y="369"/>
                    </a:lnTo>
                    <a:lnTo>
                      <a:pt x="91" y="369"/>
                    </a:lnTo>
                    <a:lnTo>
                      <a:pt x="87" y="369"/>
                    </a:lnTo>
                    <a:lnTo>
                      <a:pt x="83" y="371"/>
                    </a:lnTo>
                    <a:lnTo>
                      <a:pt x="79" y="373"/>
                    </a:lnTo>
                    <a:lnTo>
                      <a:pt x="76" y="375"/>
                    </a:lnTo>
                    <a:lnTo>
                      <a:pt x="71" y="382"/>
                    </a:lnTo>
                    <a:lnTo>
                      <a:pt x="65" y="391"/>
                    </a:lnTo>
                    <a:lnTo>
                      <a:pt x="62" y="401"/>
                    </a:lnTo>
                    <a:lnTo>
                      <a:pt x="60" y="413"/>
                    </a:lnTo>
                    <a:lnTo>
                      <a:pt x="58" y="425"/>
                    </a:lnTo>
                    <a:lnTo>
                      <a:pt x="57" y="436"/>
                    </a:lnTo>
                    <a:lnTo>
                      <a:pt x="15" y="436"/>
                    </a:lnTo>
                    <a:lnTo>
                      <a:pt x="15" y="436"/>
                    </a:lnTo>
                    <a:lnTo>
                      <a:pt x="15" y="428"/>
                    </a:lnTo>
                    <a:lnTo>
                      <a:pt x="15" y="428"/>
                    </a:lnTo>
                    <a:close/>
                    <a:moveTo>
                      <a:pt x="111" y="436"/>
                    </a:moveTo>
                    <a:lnTo>
                      <a:pt x="72" y="436"/>
                    </a:lnTo>
                    <a:lnTo>
                      <a:pt x="72" y="436"/>
                    </a:lnTo>
                    <a:lnTo>
                      <a:pt x="72" y="426"/>
                    </a:lnTo>
                    <a:lnTo>
                      <a:pt x="74" y="416"/>
                    </a:lnTo>
                    <a:lnTo>
                      <a:pt x="75" y="406"/>
                    </a:lnTo>
                    <a:lnTo>
                      <a:pt x="78" y="399"/>
                    </a:lnTo>
                    <a:lnTo>
                      <a:pt x="81" y="392"/>
                    </a:lnTo>
                    <a:lnTo>
                      <a:pt x="84" y="388"/>
                    </a:lnTo>
                    <a:lnTo>
                      <a:pt x="87" y="385"/>
                    </a:lnTo>
                    <a:lnTo>
                      <a:pt x="91" y="384"/>
                    </a:lnTo>
                    <a:lnTo>
                      <a:pt x="91" y="384"/>
                    </a:lnTo>
                    <a:lnTo>
                      <a:pt x="95" y="385"/>
                    </a:lnTo>
                    <a:lnTo>
                      <a:pt x="99" y="388"/>
                    </a:lnTo>
                    <a:lnTo>
                      <a:pt x="102" y="392"/>
                    </a:lnTo>
                    <a:lnTo>
                      <a:pt x="104" y="399"/>
                    </a:lnTo>
                    <a:lnTo>
                      <a:pt x="108" y="406"/>
                    </a:lnTo>
                    <a:lnTo>
                      <a:pt x="109" y="416"/>
                    </a:lnTo>
                    <a:lnTo>
                      <a:pt x="111" y="426"/>
                    </a:lnTo>
                    <a:lnTo>
                      <a:pt x="111" y="436"/>
                    </a:lnTo>
                    <a:lnTo>
                      <a:pt x="111" y="436"/>
                    </a:lnTo>
                    <a:close/>
                    <a:moveTo>
                      <a:pt x="111" y="460"/>
                    </a:moveTo>
                    <a:lnTo>
                      <a:pt x="72" y="460"/>
                    </a:lnTo>
                    <a:lnTo>
                      <a:pt x="72" y="460"/>
                    </a:lnTo>
                    <a:lnTo>
                      <a:pt x="72" y="450"/>
                    </a:lnTo>
                    <a:lnTo>
                      <a:pt x="111" y="450"/>
                    </a:lnTo>
                    <a:lnTo>
                      <a:pt x="111" y="450"/>
                    </a:lnTo>
                    <a:lnTo>
                      <a:pt x="111" y="460"/>
                    </a:lnTo>
                    <a:lnTo>
                      <a:pt x="111" y="460"/>
                    </a:lnTo>
                    <a:close/>
                    <a:moveTo>
                      <a:pt x="153" y="461"/>
                    </a:moveTo>
                    <a:lnTo>
                      <a:pt x="153" y="461"/>
                    </a:lnTo>
                    <a:lnTo>
                      <a:pt x="152" y="448"/>
                    </a:lnTo>
                    <a:lnTo>
                      <a:pt x="153" y="448"/>
                    </a:lnTo>
                    <a:lnTo>
                      <a:pt x="244" y="448"/>
                    </a:lnTo>
                    <a:lnTo>
                      <a:pt x="245" y="448"/>
                    </a:lnTo>
                    <a:lnTo>
                      <a:pt x="245" y="448"/>
                    </a:lnTo>
                    <a:lnTo>
                      <a:pt x="244" y="461"/>
                    </a:lnTo>
                    <a:lnTo>
                      <a:pt x="153" y="461"/>
                    </a:lnTo>
                    <a:close/>
                    <a:moveTo>
                      <a:pt x="325" y="460"/>
                    </a:moveTo>
                    <a:lnTo>
                      <a:pt x="286" y="460"/>
                    </a:lnTo>
                    <a:lnTo>
                      <a:pt x="286" y="460"/>
                    </a:lnTo>
                    <a:lnTo>
                      <a:pt x="285" y="450"/>
                    </a:lnTo>
                    <a:lnTo>
                      <a:pt x="325" y="450"/>
                    </a:lnTo>
                    <a:lnTo>
                      <a:pt x="325" y="450"/>
                    </a:lnTo>
                    <a:lnTo>
                      <a:pt x="325" y="460"/>
                    </a:lnTo>
                    <a:lnTo>
                      <a:pt x="325" y="460"/>
                    </a:lnTo>
                    <a:close/>
                    <a:moveTo>
                      <a:pt x="286" y="436"/>
                    </a:moveTo>
                    <a:lnTo>
                      <a:pt x="286" y="436"/>
                    </a:lnTo>
                    <a:lnTo>
                      <a:pt x="286" y="426"/>
                    </a:lnTo>
                    <a:lnTo>
                      <a:pt x="288" y="416"/>
                    </a:lnTo>
                    <a:lnTo>
                      <a:pt x="289" y="406"/>
                    </a:lnTo>
                    <a:lnTo>
                      <a:pt x="292" y="399"/>
                    </a:lnTo>
                    <a:lnTo>
                      <a:pt x="294" y="392"/>
                    </a:lnTo>
                    <a:lnTo>
                      <a:pt x="298" y="388"/>
                    </a:lnTo>
                    <a:lnTo>
                      <a:pt x="301" y="385"/>
                    </a:lnTo>
                    <a:lnTo>
                      <a:pt x="305" y="384"/>
                    </a:lnTo>
                    <a:lnTo>
                      <a:pt x="305" y="384"/>
                    </a:lnTo>
                    <a:lnTo>
                      <a:pt x="308" y="385"/>
                    </a:lnTo>
                    <a:lnTo>
                      <a:pt x="313" y="388"/>
                    </a:lnTo>
                    <a:lnTo>
                      <a:pt x="316" y="392"/>
                    </a:lnTo>
                    <a:lnTo>
                      <a:pt x="318" y="399"/>
                    </a:lnTo>
                    <a:lnTo>
                      <a:pt x="320" y="406"/>
                    </a:lnTo>
                    <a:lnTo>
                      <a:pt x="322" y="416"/>
                    </a:lnTo>
                    <a:lnTo>
                      <a:pt x="325" y="426"/>
                    </a:lnTo>
                    <a:lnTo>
                      <a:pt x="325" y="436"/>
                    </a:lnTo>
                    <a:lnTo>
                      <a:pt x="286" y="436"/>
                    </a:lnTo>
                    <a:close/>
                    <a:moveTo>
                      <a:pt x="339" y="436"/>
                    </a:moveTo>
                    <a:lnTo>
                      <a:pt x="339" y="436"/>
                    </a:lnTo>
                    <a:lnTo>
                      <a:pt x="339" y="425"/>
                    </a:lnTo>
                    <a:lnTo>
                      <a:pt x="337" y="413"/>
                    </a:lnTo>
                    <a:lnTo>
                      <a:pt x="334" y="401"/>
                    </a:lnTo>
                    <a:lnTo>
                      <a:pt x="330" y="391"/>
                    </a:lnTo>
                    <a:lnTo>
                      <a:pt x="326" y="382"/>
                    </a:lnTo>
                    <a:lnTo>
                      <a:pt x="320" y="375"/>
                    </a:lnTo>
                    <a:lnTo>
                      <a:pt x="317" y="373"/>
                    </a:lnTo>
                    <a:lnTo>
                      <a:pt x="313" y="371"/>
                    </a:lnTo>
                    <a:lnTo>
                      <a:pt x="310" y="369"/>
                    </a:lnTo>
                    <a:lnTo>
                      <a:pt x="305" y="369"/>
                    </a:lnTo>
                    <a:lnTo>
                      <a:pt x="305" y="369"/>
                    </a:lnTo>
                    <a:lnTo>
                      <a:pt x="301" y="369"/>
                    </a:lnTo>
                    <a:lnTo>
                      <a:pt x="297" y="371"/>
                    </a:lnTo>
                    <a:lnTo>
                      <a:pt x="293" y="373"/>
                    </a:lnTo>
                    <a:lnTo>
                      <a:pt x="290" y="375"/>
                    </a:lnTo>
                    <a:lnTo>
                      <a:pt x="285" y="382"/>
                    </a:lnTo>
                    <a:lnTo>
                      <a:pt x="279" y="391"/>
                    </a:lnTo>
                    <a:lnTo>
                      <a:pt x="276" y="401"/>
                    </a:lnTo>
                    <a:lnTo>
                      <a:pt x="274" y="413"/>
                    </a:lnTo>
                    <a:lnTo>
                      <a:pt x="272" y="425"/>
                    </a:lnTo>
                    <a:lnTo>
                      <a:pt x="271" y="436"/>
                    </a:lnTo>
                    <a:lnTo>
                      <a:pt x="258" y="436"/>
                    </a:lnTo>
                    <a:lnTo>
                      <a:pt x="258" y="434"/>
                    </a:lnTo>
                    <a:lnTo>
                      <a:pt x="258" y="292"/>
                    </a:lnTo>
                    <a:lnTo>
                      <a:pt x="258" y="292"/>
                    </a:lnTo>
                    <a:lnTo>
                      <a:pt x="266" y="308"/>
                    </a:lnTo>
                    <a:lnTo>
                      <a:pt x="276" y="323"/>
                    </a:lnTo>
                    <a:lnTo>
                      <a:pt x="288" y="337"/>
                    </a:lnTo>
                    <a:lnTo>
                      <a:pt x="301" y="351"/>
                    </a:lnTo>
                    <a:lnTo>
                      <a:pt x="316" y="364"/>
                    </a:lnTo>
                    <a:lnTo>
                      <a:pt x="332" y="376"/>
                    </a:lnTo>
                    <a:lnTo>
                      <a:pt x="351" y="386"/>
                    </a:lnTo>
                    <a:lnTo>
                      <a:pt x="370" y="395"/>
                    </a:lnTo>
                    <a:lnTo>
                      <a:pt x="375" y="400"/>
                    </a:lnTo>
                    <a:lnTo>
                      <a:pt x="375" y="400"/>
                    </a:lnTo>
                    <a:lnTo>
                      <a:pt x="379" y="403"/>
                    </a:lnTo>
                    <a:lnTo>
                      <a:pt x="381" y="409"/>
                    </a:lnTo>
                    <a:lnTo>
                      <a:pt x="382" y="418"/>
                    </a:lnTo>
                    <a:lnTo>
                      <a:pt x="382" y="427"/>
                    </a:lnTo>
                    <a:lnTo>
                      <a:pt x="382" y="427"/>
                    </a:lnTo>
                    <a:lnTo>
                      <a:pt x="382" y="436"/>
                    </a:lnTo>
                    <a:lnTo>
                      <a:pt x="339" y="436"/>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ko-KR" altLang="en-US" dirty="0">
                  <a:cs typeface="+mn-ea"/>
                  <a:sym typeface="+mn-lt"/>
                </a:endParaRPr>
              </a:p>
            </p:txBody>
          </p:sp>
          <p:sp>
            <p:nvSpPr>
              <p:cNvPr id="86" name="Freeform 87"/>
              <p:cNvSpPr>
                <a:spLocks/>
              </p:cNvSpPr>
              <p:nvPr/>
            </p:nvSpPr>
            <p:spPr bwMode="auto">
              <a:xfrm>
                <a:off x="4313238" y="3270250"/>
                <a:ext cx="106363" cy="34925"/>
              </a:xfrm>
              <a:custGeom>
                <a:avLst/>
                <a:gdLst>
                  <a:gd name="T0" fmla="*/ 13 w 67"/>
                  <a:gd name="T1" fmla="*/ 20 h 22"/>
                  <a:gd name="T2" fmla="*/ 13 w 67"/>
                  <a:gd name="T3" fmla="*/ 20 h 22"/>
                  <a:gd name="T4" fmla="*/ 15 w 67"/>
                  <a:gd name="T5" fmla="*/ 18 h 22"/>
                  <a:gd name="T6" fmla="*/ 20 w 67"/>
                  <a:gd name="T7" fmla="*/ 16 h 22"/>
                  <a:gd name="T8" fmla="*/ 26 w 67"/>
                  <a:gd name="T9" fmla="*/ 15 h 22"/>
                  <a:gd name="T10" fmla="*/ 33 w 67"/>
                  <a:gd name="T11" fmla="*/ 14 h 22"/>
                  <a:gd name="T12" fmla="*/ 33 w 67"/>
                  <a:gd name="T13" fmla="*/ 14 h 22"/>
                  <a:gd name="T14" fmla="*/ 41 w 67"/>
                  <a:gd name="T15" fmla="*/ 15 h 22"/>
                  <a:gd name="T16" fmla="*/ 46 w 67"/>
                  <a:gd name="T17" fmla="*/ 16 h 22"/>
                  <a:gd name="T18" fmla="*/ 52 w 67"/>
                  <a:gd name="T19" fmla="*/ 18 h 22"/>
                  <a:gd name="T20" fmla="*/ 54 w 67"/>
                  <a:gd name="T21" fmla="*/ 20 h 22"/>
                  <a:gd name="T22" fmla="*/ 54 w 67"/>
                  <a:gd name="T23" fmla="*/ 20 h 22"/>
                  <a:gd name="T24" fmla="*/ 57 w 67"/>
                  <a:gd name="T25" fmla="*/ 22 h 22"/>
                  <a:gd name="T26" fmla="*/ 59 w 67"/>
                  <a:gd name="T27" fmla="*/ 22 h 22"/>
                  <a:gd name="T28" fmla="*/ 59 w 67"/>
                  <a:gd name="T29" fmla="*/ 22 h 22"/>
                  <a:gd name="T30" fmla="*/ 62 w 67"/>
                  <a:gd name="T31" fmla="*/ 22 h 22"/>
                  <a:gd name="T32" fmla="*/ 65 w 67"/>
                  <a:gd name="T33" fmla="*/ 20 h 22"/>
                  <a:gd name="T34" fmla="*/ 65 w 67"/>
                  <a:gd name="T35" fmla="*/ 20 h 22"/>
                  <a:gd name="T36" fmla="*/ 66 w 67"/>
                  <a:gd name="T37" fmla="*/ 18 h 22"/>
                  <a:gd name="T38" fmla="*/ 67 w 67"/>
                  <a:gd name="T39" fmla="*/ 16 h 22"/>
                  <a:gd name="T40" fmla="*/ 66 w 67"/>
                  <a:gd name="T41" fmla="*/ 13 h 22"/>
                  <a:gd name="T42" fmla="*/ 65 w 67"/>
                  <a:gd name="T43" fmla="*/ 10 h 22"/>
                  <a:gd name="T44" fmla="*/ 65 w 67"/>
                  <a:gd name="T45" fmla="*/ 10 h 22"/>
                  <a:gd name="T46" fmla="*/ 59 w 67"/>
                  <a:gd name="T47" fmla="*/ 6 h 22"/>
                  <a:gd name="T48" fmla="*/ 52 w 67"/>
                  <a:gd name="T49" fmla="*/ 3 h 22"/>
                  <a:gd name="T50" fmla="*/ 43 w 67"/>
                  <a:gd name="T51" fmla="*/ 1 h 22"/>
                  <a:gd name="T52" fmla="*/ 33 w 67"/>
                  <a:gd name="T53" fmla="*/ 0 h 22"/>
                  <a:gd name="T54" fmla="*/ 33 w 67"/>
                  <a:gd name="T55" fmla="*/ 0 h 22"/>
                  <a:gd name="T56" fmla="*/ 24 w 67"/>
                  <a:gd name="T57" fmla="*/ 1 h 22"/>
                  <a:gd name="T58" fmla="*/ 15 w 67"/>
                  <a:gd name="T59" fmla="*/ 3 h 22"/>
                  <a:gd name="T60" fmla="*/ 7 w 67"/>
                  <a:gd name="T61" fmla="*/ 6 h 22"/>
                  <a:gd name="T62" fmla="*/ 2 w 67"/>
                  <a:gd name="T63" fmla="*/ 10 h 22"/>
                  <a:gd name="T64" fmla="*/ 2 w 67"/>
                  <a:gd name="T65" fmla="*/ 10 h 22"/>
                  <a:gd name="T66" fmla="*/ 1 w 67"/>
                  <a:gd name="T67" fmla="*/ 13 h 22"/>
                  <a:gd name="T68" fmla="*/ 0 w 67"/>
                  <a:gd name="T69" fmla="*/ 16 h 22"/>
                  <a:gd name="T70" fmla="*/ 1 w 67"/>
                  <a:gd name="T71" fmla="*/ 18 h 22"/>
                  <a:gd name="T72" fmla="*/ 2 w 67"/>
                  <a:gd name="T73" fmla="*/ 20 h 22"/>
                  <a:gd name="T74" fmla="*/ 2 w 67"/>
                  <a:gd name="T75" fmla="*/ 20 h 22"/>
                  <a:gd name="T76" fmla="*/ 5 w 67"/>
                  <a:gd name="T77" fmla="*/ 22 h 22"/>
                  <a:gd name="T78" fmla="*/ 7 w 67"/>
                  <a:gd name="T79" fmla="*/ 22 h 22"/>
                  <a:gd name="T80" fmla="*/ 10 w 67"/>
                  <a:gd name="T81" fmla="*/ 21 h 22"/>
                  <a:gd name="T82" fmla="*/ 13 w 67"/>
                  <a:gd name="T83" fmla="*/ 20 h 22"/>
                  <a:gd name="T84" fmla="*/ 13 w 67"/>
                  <a:gd name="T85" fmla="*/ 2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7" h="22">
                    <a:moveTo>
                      <a:pt x="13" y="20"/>
                    </a:moveTo>
                    <a:lnTo>
                      <a:pt x="13" y="20"/>
                    </a:lnTo>
                    <a:lnTo>
                      <a:pt x="15" y="18"/>
                    </a:lnTo>
                    <a:lnTo>
                      <a:pt x="20" y="16"/>
                    </a:lnTo>
                    <a:lnTo>
                      <a:pt x="26" y="15"/>
                    </a:lnTo>
                    <a:lnTo>
                      <a:pt x="33" y="14"/>
                    </a:lnTo>
                    <a:lnTo>
                      <a:pt x="33" y="14"/>
                    </a:lnTo>
                    <a:lnTo>
                      <a:pt x="41" y="15"/>
                    </a:lnTo>
                    <a:lnTo>
                      <a:pt x="46" y="16"/>
                    </a:lnTo>
                    <a:lnTo>
                      <a:pt x="52" y="18"/>
                    </a:lnTo>
                    <a:lnTo>
                      <a:pt x="54" y="20"/>
                    </a:lnTo>
                    <a:lnTo>
                      <a:pt x="54" y="20"/>
                    </a:lnTo>
                    <a:lnTo>
                      <a:pt x="57" y="22"/>
                    </a:lnTo>
                    <a:lnTo>
                      <a:pt x="59" y="22"/>
                    </a:lnTo>
                    <a:lnTo>
                      <a:pt x="59" y="22"/>
                    </a:lnTo>
                    <a:lnTo>
                      <a:pt x="62" y="22"/>
                    </a:lnTo>
                    <a:lnTo>
                      <a:pt x="65" y="20"/>
                    </a:lnTo>
                    <a:lnTo>
                      <a:pt x="65" y="20"/>
                    </a:lnTo>
                    <a:lnTo>
                      <a:pt x="66" y="18"/>
                    </a:lnTo>
                    <a:lnTo>
                      <a:pt x="67" y="16"/>
                    </a:lnTo>
                    <a:lnTo>
                      <a:pt x="66" y="13"/>
                    </a:lnTo>
                    <a:lnTo>
                      <a:pt x="65" y="10"/>
                    </a:lnTo>
                    <a:lnTo>
                      <a:pt x="65" y="10"/>
                    </a:lnTo>
                    <a:lnTo>
                      <a:pt x="59" y="6"/>
                    </a:lnTo>
                    <a:lnTo>
                      <a:pt x="52" y="3"/>
                    </a:lnTo>
                    <a:lnTo>
                      <a:pt x="43" y="1"/>
                    </a:lnTo>
                    <a:lnTo>
                      <a:pt x="33" y="0"/>
                    </a:lnTo>
                    <a:lnTo>
                      <a:pt x="33" y="0"/>
                    </a:lnTo>
                    <a:lnTo>
                      <a:pt x="24" y="1"/>
                    </a:lnTo>
                    <a:lnTo>
                      <a:pt x="15" y="3"/>
                    </a:lnTo>
                    <a:lnTo>
                      <a:pt x="7" y="6"/>
                    </a:lnTo>
                    <a:lnTo>
                      <a:pt x="2" y="10"/>
                    </a:lnTo>
                    <a:lnTo>
                      <a:pt x="2" y="10"/>
                    </a:lnTo>
                    <a:lnTo>
                      <a:pt x="1" y="13"/>
                    </a:lnTo>
                    <a:lnTo>
                      <a:pt x="0" y="16"/>
                    </a:lnTo>
                    <a:lnTo>
                      <a:pt x="1" y="18"/>
                    </a:lnTo>
                    <a:lnTo>
                      <a:pt x="2" y="20"/>
                    </a:lnTo>
                    <a:lnTo>
                      <a:pt x="2" y="20"/>
                    </a:lnTo>
                    <a:lnTo>
                      <a:pt x="5" y="22"/>
                    </a:lnTo>
                    <a:lnTo>
                      <a:pt x="7" y="22"/>
                    </a:lnTo>
                    <a:lnTo>
                      <a:pt x="10" y="21"/>
                    </a:lnTo>
                    <a:lnTo>
                      <a:pt x="13" y="20"/>
                    </a:lnTo>
                    <a:lnTo>
                      <a:pt x="13" y="2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ko-KR" altLang="en-US" dirty="0">
                  <a:cs typeface="+mn-ea"/>
                  <a:sym typeface="+mn-lt"/>
                </a:endParaRPr>
              </a:p>
            </p:txBody>
          </p:sp>
        </p:grpSp>
        <p:sp>
          <p:nvSpPr>
            <p:cNvPr id="42" name="Oval 56"/>
            <p:cNvSpPr/>
            <p:nvPr/>
          </p:nvSpPr>
          <p:spPr>
            <a:xfrm>
              <a:off x="7620642" y="2706377"/>
              <a:ext cx="357498" cy="357498"/>
            </a:xfrm>
            <a:prstGeom prst="ellipse">
              <a:avLst/>
            </a:prstGeom>
            <a:gradFill flip="none" rotWithShape="1">
              <a:gsLst>
                <a:gs pos="87000">
                  <a:srgbClr val="0D1325"/>
                </a:gs>
                <a:gs pos="0">
                  <a:srgbClr val="54D0CA"/>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cs typeface="+mn-ea"/>
                <a:sym typeface="+mn-lt"/>
              </a:endParaRPr>
            </a:p>
          </p:txBody>
        </p:sp>
        <p:grpSp>
          <p:nvGrpSpPr>
            <p:cNvPr id="43" name="Group 88"/>
            <p:cNvGrpSpPr/>
            <p:nvPr/>
          </p:nvGrpSpPr>
          <p:grpSpPr>
            <a:xfrm>
              <a:off x="7710642" y="2813209"/>
              <a:ext cx="177498" cy="143834"/>
              <a:chOff x="5145088" y="3205163"/>
              <a:chExt cx="736600" cy="596900"/>
            </a:xfrm>
            <a:solidFill>
              <a:schemeClr val="bg1"/>
            </a:solidFill>
          </p:grpSpPr>
          <p:sp>
            <p:nvSpPr>
              <p:cNvPr id="79" name="Freeform 89"/>
              <p:cNvSpPr>
                <a:spLocks noEditPoints="1"/>
              </p:cNvSpPr>
              <p:nvPr/>
            </p:nvSpPr>
            <p:spPr bwMode="auto">
              <a:xfrm>
                <a:off x="5145088" y="3205163"/>
                <a:ext cx="736600" cy="596900"/>
              </a:xfrm>
              <a:custGeom>
                <a:avLst/>
                <a:gdLst>
                  <a:gd name="T0" fmla="*/ 464 w 464"/>
                  <a:gd name="T1" fmla="*/ 52 h 376"/>
                  <a:gd name="T2" fmla="*/ 464 w 464"/>
                  <a:gd name="T3" fmla="*/ 0 h 376"/>
                  <a:gd name="T4" fmla="*/ 0 w 464"/>
                  <a:gd name="T5" fmla="*/ 0 h 376"/>
                  <a:gd name="T6" fmla="*/ 0 w 464"/>
                  <a:gd name="T7" fmla="*/ 52 h 376"/>
                  <a:gd name="T8" fmla="*/ 10 w 464"/>
                  <a:gd name="T9" fmla="*/ 52 h 376"/>
                  <a:gd name="T10" fmla="*/ 10 w 464"/>
                  <a:gd name="T11" fmla="*/ 281 h 376"/>
                  <a:gd name="T12" fmla="*/ 0 w 464"/>
                  <a:gd name="T13" fmla="*/ 281 h 376"/>
                  <a:gd name="T14" fmla="*/ 0 w 464"/>
                  <a:gd name="T15" fmla="*/ 320 h 376"/>
                  <a:gd name="T16" fmla="*/ 153 w 464"/>
                  <a:gd name="T17" fmla="*/ 320 h 376"/>
                  <a:gd name="T18" fmla="*/ 115 w 464"/>
                  <a:gd name="T19" fmla="*/ 368 h 376"/>
                  <a:gd name="T20" fmla="*/ 126 w 464"/>
                  <a:gd name="T21" fmla="*/ 376 h 376"/>
                  <a:gd name="T22" fmla="*/ 171 w 464"/>
                  <a:gd name="T23" fmla="*/ 320 h 376"/>
                  <a:gd name="T24" fmla="*/ 224 w 464"/>
                  <a:gd name="T25" fmla="*/ 320 h 376"/>
                  <a:gd name="T26" fmla="*/ 224 w 464"/>
                  <a:gd name="T27" fmla="*/ 372 h 376"/>
                  <a:gd name="T28" fmla="*/ 238 w 464"/>
                  <a:gd name="T29" fmla="*/ 372 h 376"/>
                  <a:gd name="T30" fmla="*/ 238 w 464"/>
                  <a:gd name="T31" fmla="*/ 320 h 376"/>
                  <a:gd name="T32" fmla="*/ 292 w 464"/>
                  <a:gd name="T33" fmla="*/ 320 h 376"/>
                  <a:gd name="T34" fmla="*/ 337 w 464"/>
                  <a:gd name="T35" fmla="*/ 376 h 376"/>
                  <a:gd name="T36" fmla="*/ 348 w 464"/>
                  <a:gd name="T37" fmla="*/ 368 h 376"/>
                  <a:gd name="T38" fmla="*/ 310 w 464"/>
                  <a:gd name="T39" fmla="*/ 320 h 376"/>
                  <a:gd name="T40" fmla="*/ 464 w 464"/>
                  <a:gd name="T41" fmla="*/ 320 h 376"/>
                  <a:gd name="T42" fmla="*/ 464 w 464"/>
                  <a:gd name="T43" fmla="*/ 281 h 376"/>
                  <a:gd name="T44" fmla="*/ 452 w 464"/>
                  <a:gd name="T45" fmla="*/ 281 h 376"/>
                  <a:gd name="T46" fmla="*/ 452 w 464"/>
                  <a:gd name="T47" fmla="*/ 52 h 376"/>
                  <a:gd name="T48" fmla="*/ 464 w 464"/>
                  <a:gd name="T49" fmla="*/ 52 h 376"/>
                  <a:gd name="T50" fmla="*/ 449 w 464"/>
                  <a:gd name="T51" fmla="*/ 306 h 376"/>
                  <a:gd name="T52" fmla="*/ 14 w 464"/>
                  <a:gd name="T53" fmla="*/ 306 h 376"/>
                  <a:gd name="T54" fmla="*/ 14 w 464"/>
                  <a:gd name="T55" fmla="*/ 295 h 376"/>
                  <a:gd name="T56" fmla="*/ 449 w 464"/>
                  <a:gd name="T57" fmla="*/ 295 h 376"/>
                  <a:gd name="T58" fmla="*/ 449 w 464"/>
                  <a:gd name="T59" fmla="*/ 306 h 376"/>
                  <a:gd name="T60" fmla="*/ 14 w 464"/>
                  <a:gd name="T61" fmla="*/ 14 h 376"/>
                  <a:gd name="T62" fmla="*/ 449 w 464"/>
                  <a:gd name="T63" fmla="*/ 14 h 376"/>
                  <a:gd name="T64" fmla="*/ 449 w 464"/>
                  <a:gd name="T65" fmla="*/ 38 h 376"/>
                  <a:gd name="T66" fmla="*/ 14 w 464"/>
                  <a:gd name="T67" fmla="*/ 38 h 376"/>
                  <a:gd name="T68" fmla="*/ 14 w 464"/>
                  <a:gd name="T69" fmla="*/ 14 h 376"/>
                  <a:gd name="T70" fmla="*/ 438 w 464"/>
                  <a:gd name="T71" fmla="*/ 280 h 376"/>
                  <a:gd name="T72" fmla="*/ 26 w 464"/>
                  <a:gd name="T73" fmla="*/ 280 h 376"/>
                  <a:gd name="T74" fmla="*/ 26 w 464"/>
                  <a:gd name="T75" fmla="*/ 52 h 376"/>
                  <a:gd name="T76" fmla="*/ 438 w 464"/>
                  <a:gd name="T77" fmla="*/ 52 h 376"/>
                  <a:gd name="T78" fmla="*/ 438 w 464"/>
                  <a:gd name="T79" fmla="*/ 280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64" h="376">
                    <a:moveTo>
                      <a:pt x="464" y="52"/>
                    </a:moveTo>
                    <a:lnTo>
                      <a:pt x="464" y="0"/>
                    </a:lnTo>
                    <a:lnTo>
                      <a:pt x="0" y="0"/>
                    </a:lnTo>
                    <a:lnTo>
                      <a:pt x="0" y="52"/>
                    </a:lnTo>
                    <a:lnTo>
                      <a:pt x="10" y="52"/>
                    </a:lnTo>
                    <a:lnTo>
                      <a:pt x="10" y="281"/>
                    </a:lnTo>
                    <a:lnTo>
                      <a:pt x="0" y="281"/>
                    </a:lnTo>
                    <a:lnTo>
                      <a:pt x="0" y="320"/>
                    </a:lnTo>
                    <a:lnTo>
                      <a:pt x="153" y="320"/>
                    </a:lnTo>
                    <a:lnTo>
                      <a:pt x="115" y="368"/>
                    </a:lnTo>
                    <a:lnTo>
                      <a:pt x="126" y="376"/>
                    </a:lnTo>
                    <a:lnTo>
                      <a:pt x="171" y="320"/>
                    </a:lnTo>
                    <a:lnTo>
                      <a:pt x="224" y="320"/>
                    </a:lnTo>
                    <a:lnTo>
                      <a:pt x="224" y="372"/>
                    </a:lnTo>
                    <a:lnTo>
                      <a:pt x="238" y="372"/>
                    </a:lnTo>
                    <a:lnTo>
                      <a:pt x="238" y="320"/>
                    </a:lnTo>
                    <a:lnTo>
                      <a:pt x="292" y="320"/>
                    </a:lnTo>
                    <a:lnTo>
                      <a:pt x="337" y="376"/>
                    </a:lnTo>
                    <a:lnTo>
                      <a:pt x="348" y="368"/>
                    </a:lnTo>
                    <a:lnTo>
                      <a:pt x="310" y="320"/>
                    </a:lnTo>
                    <a:lnTo>
                      <a:pt x="464" y="320"/>
                    </a:lnTo>
                    <a:lnTo>
                      <a:pt x="464" y="281"/>
                    </a:lnTo>
                    <a:lnTo>
                      <a:pt x="452" y="281"/>
                    </a:lnTo>
                    <a:lnTo>
                      <a:pt x="452" y="52"/>
                    </a:lnTo>
                    <a:lnTo>
                      <a:pt x="464" y="52"/>
                    </a:lnTo>
                    <a:close/>
                    <a:moveTo>
                      <a:pt x="449" y="306"/>
                    </a:moveTo>
                    <a:lnTo>
                      <a:pt x="14" y="306"/>
                    </a:lnTo>
                    <a:lnTo>
                      <a:pt x="14" y="295"/>
                    </a:lnTo>
                    <a:lnTo>
                      <a:pt x="449" y="295"/>
                    </a:lnTo>
                    <a:lnTo>
                      <a:pt x="449" y="306"/>
                    </a:lnTo>
                    <a:close/>
                    <a:moveTo>
                      <a:pt x="14" y="14"/>
                    </a:moveTo>
                    <a:lnTo>
                      <a:pt x="449" y="14"/>
                    </a:lnTo>
                    <a:lnTo>
                      <a:pt x="449" y="38"/>
                    </a:lnTo>
                    <a:lnTo>
                      <a:pt x="14" y="38"/>
                    </a:lnTo>
                    <a:lnTo>
                      <a:pt x="14" y="14"/>
                    </a:lnTo>
                    <a:close/>
                    <a:moveTo>
                      <a:pt x="438" y="280"/>
                    </a:moveTo>
                    <a:lnTo>
                      <a:pt x="26" y="280"/>
                    </a:lnTo>
                    <a:lnTo>
                      <a:pt x="26" y="52"/>
                    </a:lnTo>
                    <a:lnTo>
                      <a:pt x="438" y="52"/>
                    </a:lnTo>
                    <a:lnTo>
                      <a:pt x="438" y="28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ko-KR" altLang="en-US" dirty="0">
                  <a:cs typeface="+mn-ea"/>
                  <a:sym typeface="+mn-lt"/>
                </a:endParaRPr>
              </a:p>
            </p:txBody>
          </p:sp>
          <p:sp>
            <p:nvSpPr>
              <p:cNvPr id="80" name="Freeform 90"/>
              <p:cNvSpPr>
                <a:spLocks noEditPoints="1"/>
              </p:cNvSpPr>
              <p:nvPr/>
            </p:nvSpPr>
            <p:spPr bwMode="auto">
              <a:xfrm>
                <a:off x="5221288" y="3425825"/>
                <a:ext cx="174625" cy="188913"/>
              </a:xfrm>
              <a:custGeom>
                <a:avLst/>
                <a:gdLst>
                  <a:gd name="T0" fmla="*/ 46 w 110"/>
                  <a:gd name="T1" fmla="*/ 119 h 119"/>
                  <a:gd name="T2" fmla="*/ 65 w 110"/>
                  <a:gd name="T3" fmla="*/ 119 h 119"/>
                  <a:gd name="T4" fmla="*/ 78 w 110"/>
                  <a:gd name="T5" fmla="*/ 119 h 119"/>
                  <a:gd name="T6" fmla="*/ 110 w 110"/>
                  <a:gd name="T7" fmla="*/ 119 h 119"/>
                  <a:gd name="T8" fmla="*/ 110 w 110"/>
                  <a:gd name="T9" fmla="*/ 29 h 119"/>
                  <a:gd name="T10" fmla="*/ 78 w 110"/>
                  <a:gd name="T11" fmla="*/ 29 h 119"/>
                  <a:gd name="T12" fmla="*/ 78 w 110"/>
                  <a:gd name="T13" fmla="*/ 0 h 119"/>
                  <a:gd name="T14" fmla="*/ 33 w 110"/>
                  <a:gd name="T15" fmla="*/ 0 h 119"/>
                  <a:gd name="T16" fmla="*/ 33 w 110"/>
                  <a:gd name="T17" fmla="*/ 53 h 119"/>
                  <a:gd name="T18" fmla="*/ 0 w 110"/>
                  <a:gd name="T19" fmla="*/ 53 h 119"/>
                  <a:gd name="T20" fmla="*/ 0 w 110"/>
                  <a:gd name="T21" fmla="*/ 119 h 119"/>
                  <a:gd name="T22" fmla="*/ 33 w 110"/>
                  <a:gd name="T23" fmla="*/ 119 h 119"/>
                  <a:gd name="T24" fmla="*/ 46 w 110"/>
                  <a:gd name="T25" fmla="*/ 119 h 119"/>
                  <a:gd name="T26" fmla="*/ 80 w 110"/>
                  <a:gd name="T27" fmla="*/ 43 h 119"/>
                  <a:gd name="T28" fmla="*/ 96 w 110"/>
                  <a:gd name="T29" fmla="*/ 43 h 119"/>
                  <a:gd name="T30" fmla="*/ 96 w 110"/>
                  <a:gd name="T31" fmla="*/ 105 h 119"/>
                  <a:gd name="T32" fmla="*/ 80 w 110"/>
                  <a:gd name="T33" fmla="*/ 105 h 119"/>
                  <a:gd name="T34" fmla="*/ 80 w 110"/>
                  <a:gd name="T35" fmla="*/ 43 h 119"/>
                  <a:gd name="T36" fmla="*/ 47 w 110"/>
                  <a:gd name="T37" fmla="*/ 14 h 119"/>
                  <a:gd name="T38" fmla="*/ 64 w 110"/>
                  <a:gd name="T39" fmla="*/ 14 h 119"/>
                  <a:gd name="T40" fmla="*/ 64 w 110"/>
                  <a:gd name="T41" fmla="*/ 105 h 119"/>
                  <a:gd name="T42" fmla="*/ 47 w 110"/>
                  <a:gd name="T43" fmla="*/ 105 h 119"/>
                  <a:gd name="T44" fmla="*/ 47 w 110"/>
                  <a:gd name="T45" fmla="*/ 14 h 119"/>
                  <a:gd name="T46" fmla="*/ 32 w 110"/>
                  <a:gd name="T47" fmla="*/ 105 h 119"/>
                  <a:gd name="T48" fmla="*/ 14 w 110"/>
                  <a:gd name="T49" fmla="*/ 105 h 119"/>
                  <a:gd name="T50" fmla="*/ 14 w 110"/>
                  <a:gd name="T51" fmla="*/ 67 h 119"/>
                  <a:gd name="T52" fmla="*/ 32 w 110"/>
                  <a:gd name="T53" fmla="*/ 67 h 119"/>
                  <a:gd name="T54" fmla="*/ 32 w 110"/>
                  <a:gd name="T55" fmla="*/ 105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0" h="119">
                    <a:moveTo>
                      <a:pt x="46" y="119"/>
                    </a:moveTo>
                    <a:lnTo>
                      <a:pt x="65" y="119"/>
                    </a:lnTo>
                    <a:lnTo>
                      <a:pt x="78" y="119"/>
                    </a:lnTo>
                    <a:lnTo>
                      <a:pt x="110" y="119"/>
                    </a:lnTo>
                    <a:lnTo>
                      <a:pt x="110" y="29"/>
                    </a:lnTo>
                    <a:lnTo>
                      <a:pt x="78" y="29"/>
                    </a:lnTo>
                    <a:lnTo>
                      <a:pt x="78" y="0"/>
                    </a:lnTo>
                    <a:lnTo>
                      <a:pt x="33" y="0"/>
                    </a:lnTo>
                    <a:lnTo>
                      <a:pt x="33" y="53"/>
                    </a:lnTo>
                    <a:lnTo>
                      <a:pt x="0" y="53"/>
                    </a:lnTo>
                    <a:lnTo>
                      <a:pt x="0" y="119"/>
                    </a:lnTo>
                    <a:lnTo>
                      <a:pt x="33" y="119"/>
                    </a:lnTo>
                    <a:lnTo>
                      <a:pt x="46" y="119"/>
                    </a:lnTo>
                    <a:close/>
                    <a:moveTo>
                      <a:pt x="80" y="43"/>
                    </a:moveTo>
                    <a:lnTo>
                      <a:pt x="96" y="43"/>
                    </a:lnTo>
                    <a:lnTo>
                      <a:pt x="96" y="105"/>
                    </a:lnTo>
                    <a:lnTo>
                      <a:pt x="80" y="105"/>
                    </a:lnTo>
                    <a:lnTo>
                      <a:pt x="80" y="43"/>
                    </a:lnTo>
                    <a:close/>
                    <a:moveTo>
                      <a:pt x="47" y="14"/>
                    </a:moveTo>
                    <a:lnTo>
                      <a:pt x="64" y="14"/>
                    </a:lnTo>
                    <a:lnTo>
                      <a:pt x="64" y="105"/>
                    </a:lnTo>
                    <a:lnTo>
                      <a:pt x="47" y="105"/>
                    </a:lnTo>
                    <a:lnTo>
                      <a:pt x="47" y="14"/>
                    </a:lnTo>
                    <a:close/>
                    <a:moveTo>
                      <a:pt x="32" y="105"/>
                    </a:moveTo>
                    <a:lnTo>
                      <a:pt x="14" y="105"/>
                    </a:lnTo>
                    <a:lnTo>
                      <a:pt x="14" y="67"/>
                    </a:lnTo>
                    <a:lnTo>
                      <a:pt x="32" y="67"/>
                    </a:lnTo>
                    <a:lnTo>
                      <a:pt x="32" y="105"/>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ko-KR" altLang="en-US" dirty="0">
                  <a:cs typeface="+mn-ea"/>
                  <a:sym typeface="+mn-lt"/>
                </a:endParaRPr>
              </a:p>
            </p:txBody>
          </p:sp>
          <p:sp>
            <p:nvSpPr>
              <p:cNvPr id="81" name="Freeform 91"/>
              <p:cNvSpPr>
                <a:spLocks noEditPoints="1"/>
              </p:cNvSpPr>
              <p:nvPr/>
            </p:nvSpPr>
            <p:spPr bwMode="auto">
              <a:xfrm>
                <a:off x="5424488" y="3427413"/>
                <a:ext cx="174625" cy="187325"/>
              </a:xfrm>
              <a:custGeom>
                <a:avLst/>
                <a:gdLst>
                  <a:gd name="T0" fmla="*/ 45 w 110"/>
                  <a:gd name="T1" fmla="*/ 118 h 118"/>
                  <a:gd name="T2" fmla="*/ 77 w 110"/>
                  <a:gd name="T3" fmla="*/ 118 h 118"/>
                  <a:gd name="T4" fmla="*/ 77 w 110"/>
                  <a:gd name="T5" fmla="*/ 118 h 118"/>
                  <a:gd name="T6" fmla="*/ 110 w 110"/>
                  <a:gd name="T7" fmla="*/ 118 h 118"/>
                  <a:gd name="T8" fmla="*/ 110 w 110"/>
                  <a:gd name="T9" fmla="*/ 0 h 118"/>
                  <a:gd name="T10" fmla="*/ 64 w 110"/>
                  <a:gd name="T11" fmla="*/ 0 h 118"/>
                  <a:gd name="T12" fmla="*/ 64 w 110"/>
                  <a:gd name="T13" fmla="*/ 39 h 118"/>
                  <a:gd name="T14" fmla="*/ 32 w 110"/>
                  <a:gd name="T15" fmla="*/ 39 h 118"/>
                  <a:gd name="T16" fmla="*/ 32 w 110"/>
                  <a:gd name="T17" fmla="*/ 73 h 118"/>
                  <a:gd name="T18" fmla="*/ 0 w 110"/>
                  <a:gd name="T19" fmla="*/ 73 h 118"/>
                  <a:gd name="T20" fmla="*/ 0 w 110"/>
                  <a:gd name="T21" fmla="*/ 118 h 118"/>
                  <a:gd name="T22" fmla="*/ 32 w 110"/>
                  <a:gd name="T23" fmla="*/ 118 h 118"/>
                  <a:gd name="T24" fmla="*/ 45 w 110"/>
                  <a:gd name="T25" fmla="*/ 118 h 118"/>
                  <a:gd name="T26" fmla="*/ 80 w 110"/>
                  <a:gd name="T27" fmla="*/ 14 h 118"/>
                  <a:gd name="T28" fmla="*/ 96 w 110"/>
                  <a:gd name="T29" fmla="*/ 14 h 118"/>
                  <a:gd name="T30" fmla="*/ 96 w 110"/>
                  <a:gd name="T31" fmla="*/ 104 h 118"/>
                  <a:gd name="T32" fmla="*/ 80 w 110"/>
                  <a:gd name="T33" fmla="*/ 104 h 118"/>
                  <a:gd name="T34" fmla="*/ 80 w 110"/>
                  <a:gd name="T35" fmla="*/ 14 h 118"/>
                  <a:gd name="T36" fmla="*/ 46 w 110"/>
                  <a:gd name="T37" fmla="*/ 53 h 118"/>
                  <a:gd name="T38" fmla="*/ 63 w 110"/>
                  <a:gd name="T39" fmla="*/ 53 h 118"/>
                  <a:gd name="T40" fmla="*/ 63 w 110"/>
                  <a:gd name="T41" fmla="*/ 104 h 118"/>
                  <a:gd name="T42" fmla="*/ 46 w 110"/>
                  <a:gd name="T43" fmla="*/ 104 h 118"/>
                  <a:gd name="T44" fmla="*/ 46 w 110"/>
                  <a:gd name="T45" fmla="*/ 53 h 118"/>
                  <a:gd name="T46" fmla="*/ 31 w 110"/>
                  <a:gd name="T47" fmla="*/ 104 h 118"/>
                  <a:gd name="T48" fmla="*/ 14 w 110"/>
                  <a:gd name="T49" fmla="*/ 104 h 118"/>
                  <a:gd name="T50" fmla="*/ 14 w 110"/>
                  <a:gd name="T51" fmla="*/ 87 h 118"/>
                  <a:gd name="T52" fmla="*/ 31 w 110"/>
                  <a:gd name="T53" fmla="*/ 87 h 118"/>
                  <a:gd name="T54" fmla="*/ 31 w 110"/>
                  <a:gd name="T55" fmla="*/ 104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0" h="118">
                    <a:moveTo>
                      <a:pt x="45" y="118"/>
                    </a:moveTo>
                    <a:lnTo>
                      <a:pt x="77" y="118"/>
                    </a:lnTo>
                    <a:lnTo>
                      <a:pt x="77" y="118"/>
                    </a:lnTo>
                    <a:lnTo>
                      <a:pt x="110" y="118"/>
                    </a:lnTo>
                    <a:lnTo>
                      <a:pt x="110" y="0"/>
                    </a:lnTo>
                    <a:lnTo>
                      <a:pt x="64" y="0"/>
                    </a:lnTo>
                    <a:lnTo>
                      <a:pt x="64" y="39"/>
                    </a:lnTo>
                    <a:lnTo>
                      <a:pt x="32" y="39"/>
                    </a:lnTo>
                    <a:lnTo>
                      <a:pt x="32" y="73"/>
                    </a:lnTo>
                    <a:lnTo>
                      <a:pt x="0" y="73"/>
                    </a:lnTo>
                    <a:lnTo>
                      <a:pt x="0" y="118"/>
                    </a:lnTo>
                    <a:lnTo>
                      <a:pt x="32" y="118"/>
                    </a:lnTo>
                    <a:lnTo>
                      <a:pt x="45" y="118"/>
                    </a:lnTo>
                    <a:close/>
                    <a:moveTo>
                      <a:pt x="80" y="14"/>
                    </a:moveTo>
                    <a:lnTo>
                      <a:pt x="96" y="14"/>
                    </a:lnTo>
                    <a:lnTo>
                      <a:pt x="96" y="104"/>
                    </a:lnTo>
                    <a:lnTo>
                      <a:pt x="80" y="104"/>
                    </a:lnTo>
                    <a:lnTo>
                      <a:pt x="80" y="14"/>
                    </a:lnTo>
                    <a:close/>
                    <a:moveTo>
                      <a:pt x="46" y="53"/>
                    </a:moveTo>
                    <a:lnTo>
                      <a:pt x="63" y="53"/>
                    </a:lnTo>
                    <a:lnTo>
                      <a:pt x="63" y="104"/>
                    </a:lnTo>
                    <a:lnTo>
                      <a:pt x="46" y="104"/>
                    </a:lnTo>
                    <a:lnTo>
                      <a:pt x="46" y="53"/>
                    </a:lnTo>
                    <a:close/>
                    <a:moveTo>
                      <a:pt x="31" y="104"/>
                    </a:moveTo>
                    <a:lnTo>
                      <a:pt x="14" y="104"/>
                    </a:lnTo>
                    <a:lnTo>
                      <a:pt x="14" y="87"/>
                    </a:lnTo>
                    <a:lnTo>
                      <a:pt x="31" y="87"/>
                    </a:lnTo>
                    <a:lnTo>
                      <a:pt x="31" y="10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ko-KR" altLang="en-US" dirty="0">
                  <a:cs typeface="+mn-ea"/>
                  <a:sym typeface="+mn-lt"/>
                </a:endParaRPr>
              </a:p>
            </p:txBody>
          </p:sp>
          <p:sp>
            <p:nvSpPr>
              <p:cNvPr id="82" name="Freeform 92"/>
              <p:cNvSpPr>
                <a:spLocks noEditPoints="1"/>
              </p:cNvSpPr>
              <p:nvPr/>
            </p:nvSpPr>
            <p:spPr bwMode="auto">
              <a:xfrm>
                <a:off x="5626100" y="3409950"/>
                <a:ext cx="174625" cy="204788"/>
              </a:xfrm>
              <a:custGeom>
                <a:avLst/>
                <a:gdLst>
                  <a:gd name="T0" fmla="*/ 45 w 110"/>
                  <a:gd name="T1" fmla="*/ 129 h 129"/>
                  <a:gd name="T2" fmla="*/ 65 w 110"/>
                  <a:gd name="T3" fmla="*/ 129 h 129"/>
                  <a:gd name="T4" fmla="*/ 78 w 110"/>
                  <a:gd name="T5" fmla="*/ 129 h 129"/>
                  <a:gd name="T6" fmla="*/ 110 w 110"/>
                  <a:gd name="T7" fmla="*/ 129 h 129"/>
                  <a:gd name="T8" fmla="*/ 110 w 110"/>
                  <a:gd name="T9" fmla="*/ 0 h 129"/>
                  <a:gd name="T10" fmla="*/ 65 w 110"/>
                  <a:gd name="T11" fmla="*/ 0 h 129"/>
                  <a:gd name="T12" fmla="*/ 65 w 110"/>
                  <a:gd name="T13" fmla="*/ 80 h 129"/>
                  <a:gd name="T14" fmla="*/ 45 w 110"/>
                  <a:gd name="T15" fmla="*/ 80 h 129"/>
                  <a:gd name="T16" fmla="*/ 45 w 110"/>
                  <a:gd name="T17" fmla="*/ 47 h 129"/>
                  <a:gd name="T18" fmla="*/ 0 w 110"/>
                  <a:gd name="T19" fmla="*/ 47 h 129"/>
                  <a:gd name="T20" fmla="*/ 0 w 110"/>
                  <a:gd name="T21" fmla="*/ 129 h 129"/>
                  <a:gd name="T22" fmla="*/ 32 w 110"/>
                  <a:gd name="T23" fmla="*/ 129 h 129"/>
                  <a:gd name="T24" fmla="*/ 45 w 110"/>
                  <a:gd name="T25" fmla="*/ 129 h 129"/>
                  <a:gd name="T26" fmla="*/ 80 w 110"/>
                  <a:gd name="T27" fmla="*/ 14 h 129"/>
                  <a:gd name="T28" fmla="*/ 96 w 110"/>
                  <a:gd name="T29" fmla="*/ 14 h 129"/>
                  <a:gd name="T30" fmla="*/ 96 w 110"/>
                  <a:gd name="T31" fmla="*/ 115 h 129"/>
                  <a:gd name="T32" fmla="*/ 80 w 110"/>
                  <a:gd name="T33" fmla="*/ 115 h 129"/>
                  <a:gd name="T34" fmla="*/ 80 w 110"/>
                  <a:gd name="T35" fmla="*/ 14 h 129"/>
                  <a:gd name="T36" fmla="*/ 47 w 110"/>
                  <a:gd name="T37" fmla="*/ 94 h 129"/>
                  <a:gd name="T38" fmla="*/ 64 w 110"/>
                  <a:gd name="T39" fmla="*/ 94 h 129"/>
                  <a:gd name="T40" fmla="*/ 64 w 110"/>
                  <a:gd name="T41" fmla="*/ 115 h 129"/>
                  <a:gd name="T42" fmla="*/ 47 w 110"/>
                  <a:gd name="T43" fmla="*/ 115 h 129"/>
                  <a:gd name="T44" fmla="*/ 47 w 110"/>
                  <a:gd name="T45" fmla="*/ 94 h 129"/>
                  <a:gd name="T46" fmla="*/ 31 w 110"/>
                  <a:gd name="T47" fmla="*/ 115 h 129"/>
                  <a:gd name="T48" fmla="*/ 14 w 110"/>
                  <a:gd name="T49" fmla="*/ 115 h 129"/>
                  <a:gd name="T50" fmla="*/ 14 w 110"/>
                  <a:gd name="T51" fmla="*/ 61 h 129"/>
                  <a:gd name="T52" fmla="*/ 31 w 110"/>
                  <a:gd name="T53" fmla="*/ 61 h 129"/>
                  <a:gd name="T54" fmla="*/ 31 w 110"/>
                  <a:gd name="T55" fmla="*/ 115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0" h="129">
                    <a:moveTo>
                      <a:pt x="45" y="129"/>
                    </a:moveTo>
                    <a:lnTo>
                      <a:pt x="65" y="129"/>
                    </a:lnTo>
                    <a:lnTo>
                      <a:pt x="78" y="129"/>
                    </a:lnTo>
                    <a:lnTo>
                      <a:pt x="110" y="129"/>
                    </a:lnTo>
                    <a:lnTo>
                      <a:pt x="110" y="0"/>
                    </a:lnTo>
                    <a:lnTo>
                      <a:pt x="65" y="0"/>
                    </a:lnTo>
                    <a:lnTo>
                      <a:pt x="65" y="80"/>
                    </a:lnTo>
                    <a:lnTo>
                      <a:pt x="45" y="80"/>
                    </a:lnTo>
                    <a:lnTo>
                      <a:pt x="45" y="47"/>
                    </a:lnTo>
                    <a:lnTo>
                      <a:pt x="0" y="47"/>
                    </a:lnTo>
                    <a:lnTo>
                      <a:pt x="0" y="129"/>
                    </a:lnTo>
                    <a:lnTo>
                      <a:pt x="32" y="129"/>
                    </a:lnTo>
                    <a:lnTo>
                      <a:pt x="45" y="129"/>
                    </a:lnTo>
                    <a:close/>
                    <a:moveTo>
                      <a:pt x="80" y="14"/>
                    </a:moveTo>
                    <a:lnTo>
                      <a:pt x="96" y="14"/>
                    </a:lnTo>
                    <a:lnTo>
                      <a:pt x="96" y="115"/>
                    </a:lnTo>
                    <a:lnTo>
                      <a:pt x="80" y="115"/>
                    </a:lnTo>
                    <a:lnTo>
                      <a:pt x="80" y="14"/>
                    </a:lnTo>
                    <a:close/>
                    <a:moveTo>
                      <a:pt x="47" y="94"/>
                    </a:moveTo>
                    <a:lnTo>
                      <a:pt x="64" y="94"/>
                    </a:lnTo>
                    <a:lnTo>
                      <a:pt x="64" y="115"/>
                    </a:lnTo>
                    <a:lnTo>
                      <a:pt x="47" y="115"/>
                    </a:lnTo>
                    <a:lnTo>
                      <a:pt x="47" y="94"/>
                    </a:lnTo>
                    <a:close/>
                    <a:moveTo>
                      <a:pt x="31" y="115"/>
                    </a:moveTo>
                    <a:lnTo>
                      <a:pt x="14" y="115"/>
                    </a:lnTo>
                    <a:lnTo>
                      <a:pt x="14" y="61"/>
                    </a:lnTo>
                    <a:lnTo>
                      <a:pt x="31" y="61"/>
                    </a:lnTo>
                    <a:lnTo>
                      <a:pt x="31" y="115"/>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ko-KR" altLang="en-US" dirty="0">
                  <a:cs typeface="+mn-ea"/>
                  <a:sym typeface="+mn-lt"/>
                </a:endParaRPr>
              </a:p>
            </p:txBody>
          </p:sp>
          <p:sp>
            <p:nvSpPr>
              <p:cNvPr id="83" name="Rectangle 93"/>
              <p:cNvSpPr>
                <a:spLocks noChangeArrowheads="1"/>
              </p:cNvSpPr>
              <p:nvPr/>
            </p:nvSpPr>
            <p:spPr bwMode="auto">
              <a:xfrm>
                <a:off x="5226050" y="3333750"/>
                <a:ext cx="176213" cy="22225"/>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ko-KR" altLang="en-US" dirty="0">
                  <a:cs typeface="+mn-ea"/>
                  <a:sym typeface="+mn-lt"/>
                </a:endParaRPr>
              </a:p>
            </p:txBody>
          </p:sp>
          <p:sp>
            <p:nvSpPr>
              <p:cNvPr id="84" name="Rectangle 94"/>
              <p:cNvSpPr>
                <a:spLocks noChangeArrowheads="1"/>
              </p:cNvSpPr>
              <p:nvPr/>
            </p:nvSpPr>
            <p:spPr bwMode="auto">
              <a:xfrm>
                <a:off x="5226050" y="3373438"/>
                <a:ext cx="71438" cy="2540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ko-KR" altLang="en-US" dirty="0">
                  <a:cs typeface="+mn-ea"/>
                  <a:sym typeface="+mn-lt"/>
                </a:endParaRPr>
              </a:p>
            </p:txBody>
          </p:sp>
        </p:grpSp>
        <p:sp>
          <p:nvSpPr>
            <p:cNvPr id="46" name="Oval 52"/>
            <p:cNvSpPr/>
            <p:nvPr/>
          </p:nvSpPr>
          <p:spPr>
            <a:xfrm>
              <a:off x="5737232" y="4283717"/>
              <a:ext cx="466718" cy="466718"/>
            </a:xfrm>
            <a:prstGeom prst="ellipse">
              <a:avLst/>
            </a:prstGeom>
            <a:gradFill flip="none" rotWithShape="1">
              <a:gsLst>
                <a:gs pos="99099">
                  <a:srgbClr val="61D6FE"/>
                </a:gs>
                <a:gs pos="87000">
                  <a:schemeClr val="accent5">
                    <a:lumMod val="50000"/>
                  </a:schemeClr>
                </a:gs>
                <a:gs pos="0">
                  <a:schemeClr val="bg1"/>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cs typeface="+mn-ea"/>
                <a:sym typeface="+mn-lt"/>
              </a:endParaRPr>
            </a:p>
          </p:txBody>
        </p:sp>
        <p:sp>
          <p:nvSpPr>
            <p:cNvPr id="48" name="Freeform 95"/>
            <p:cNvSpPr>
              <a:spLocks noEditPoints="1"/>
            </p:cNvSpPr>
            <p:nvPr/>
          </p:nvSpPr>
          <p:spPr bwMode="auto">
            <a:xfrm>
              <a:off x="5823450" y="4387670"/>
              <a:ext cx="294282" cy="258813"/>
            </a:xfrm>
            <a:custGeom>
              <a:avLst/>
              <a:gdLst>
                <a:gd name="T0" fmla="*/ 448 w 531"/>
                <a:gd name="T1" fmla="*/ 98 h 467"/>
                <a:gd name="T2" fmla="*/ 461 w 531"/>
                <a:gd name="T3" fmla="*/ 75 h 467"/>
                <a:gd name="T4" fmla="*/ 449 w 531"/>
                <a:gd name="T5" fmla="*/ 72 h 467"/>
                <a:gd name="T6" fmla="*/ 442 w 531"/>
                <a:gd name="T7" fmla="*/ 85 h 467"/>
                <a:gd name="T8" fmla="*/ 430 w 531"/>
                <a:gd name="T9" fmla="*/ 78 h 467"/>
                <a:gd name="T10" fmla="*/ 435 w 531"/>
                <a:gd name="T11" fmla="*/ 67 h 467"/>
                <a:gd name="T12" fmla="*/ 429 w 531"/>
                <a:gd name="T13" fmla="*/ 60 h 467"/>
                <a:gd name="T14" fmla="*/ 286 w 531"/>
                <a:gd name="T15" fmla="*/ 36 h 467"/>
                <a:gd name="T16" fmla="*/ 288 w 531"/>
                <a:gd name="T17" fmla="*/ 15 h 467"/>
                <a:gd name="T18" fmla="*/ 266 w 531"/>
                <a:gd name="T19" fmla="*/ 0 h 467"/>
                <a:gd name="T20" fmla="*/ 247 w 531"/>
                <a:gd name="T21" fmla="*/ 11 h 467"/>
                <a:gd name="T22" fmla="*/ 243 w 531"/>
                <a:gd name="T23" fmla="*/ 31 h 467"/>
                <a:gd name="T24" fmla="*/ 135 w 531"/>
                <a:gd name="T25" fmla="*/ 51 h 467"/>
                <a:gd name="T26" fmla="*/ 97 w 531"/>
                <a:gd name="T27" fmla="*/ 65 h 467"/>
                <a:gd name="T28" fmla="*/ 101 w 531"/>
                <a:gd name="T29" fmla="*/ 78 h 467"/>
                <a:gd name="T30" fmla="*/ 92 w 531"/>
                <a:gd name="T31" fmla="*/ 87 h 467"/>
                <a:gd name="T32" fmla="*/ 84 w 531"/>
                <a:gd name="T33" fmla="*/ 75 h 467"/>
                <a:gd name="T34" fmla="*/ 72 w 531"/>
                <a:gd name="T35" fmla="*/ 72 h 467"/>
                <a:gd name="T36" fmla="*/ 78 w 531"/>
                <a:gd name="T37" fmla="*/ 95 h 467"/>
                <a:gd name="T38" fmla="*/ 0 w 531"/>
                <a:gd name="T39" fmla="*/ 304 h 467"/>
                <a:gd name="T40" fmla="*/ 24 w 531"/>
                <a:gd name="T41" fmla="*/ 328 h 467"/>
                <a:gd name="T42" fmla="*/ 138 w 531"/>
                <a:gd name="T43" fmla="*/ 339 h 467"/>
                <a:gd name="T44" fmla="*/ 173 w 531"/>
                <a:gd name="T45" fmla="*/ 320 h 467"/>
                <a:gd name="T46" fmla="*/ 185 w 531"/>
                <a:gd name="T47" fmla="*/ 300 h 467"/>
                <a:gd name="T48" fmla="*/ 114 w 531"/>
                <a:gd name="T49" fmla="*/ 84 h 467"/>
                <a:gd name="T50" fmla="*/ 178 w 531"/>
                <a:gd name="T51" fmla="*/ 58 h 467"/>
                <a:gd name="T52" fmla="*/ 243 w 531"/>
                <a:gd name="T53" fmla="*/ 233 h 467"/>
                <a:gd name="T54" fmla="*/ 249 w 531"/>
                <a:gd name="T55" fmla="*/ 299 h 467"/>
                <a:gd name="T56" fmla="*/ 248 w 531"/>
                <a:gd name="T57" fmla="*/ 352 h 467"/>
                <a:gd name="T58" fmla="*/ 210 w 531"/>
                <a:gd name="T59" fmla="*/ 385 h 467"/>
                <a:gd name="T60" fmla="*/ 186 w 531"/>
                <a:gd name="T61" fmla="*/ 467 h 467"/>
                <a:gd name="T62" fmla="*/ 327 w 531"/>
                <a:gd name="T63" fmla="*/ 386 h 467"/>
                <a:gd name="T64" fmla="*/ 292 w 531"/>
                <a:gd name="T65" fmla="*/ 371 h 467"/>
                <a:gd name="T66" fmla="*/ 282 w 531"/>
                <a:gd name="T67" fmla="*/ 299 h 467"/>
                <a:gd name="T68" fmla="*/ 289 w 531"/>
                <a:gd name="T69" fmla="*/ 233 h 467"/>
                <a:gd name="T70" fmla="*/ 354 w 531"/>
                <a:gd name="T71" fmla="*/ 58 h 467"/>
                <a:gd name="T72" fmla="*/ 417 w 531"/>
                <a:gd name="T73" fmla="*/ 84 h 467"/>
                <a:gd name="T74" fmla="*/ 346 w 531"/>
                <a:gd name="T75" fmla="*/ 300 h 467"/>
                <a:gd name="T76" fmla="*/ 358 w 531"/>
                <a:gd name="T77" fmla="*/ 320 h 467"/>
                <a:gd name="T78" fmla="*/ 396 w 531"/>
                <a:gd name="T79" fmla="*/ 339 h 467"/>
                <a:gd name="T80" fmla="*/ 507 w 531"/>
                <a:gd name="T81" fmla="*/ 328 h 467"/>
                <a:gd name="T82" fmla="*/ 531 w 531"/>
                <a:gd name="T83" fmla="*/ 303 h 467"/>
                <a:gd name="T84" fmla="*/ 275 w 531"/>
                <a:gd name="T85" fmla="*/ 24 h 467"/>
                <a:gd name="T86" fmla="*/ 266 w 531"/>
                <a:gd name="T87" fmla="*/ 34 h 467"/>
                <a:gd name="T88" fmla="*/ 257 w 531"/>
                <a:gd name="T89" fmla="*/ 21 h 467"/>
                <a:gd name="T90" fmla="*/ 51 w 531"/>
                <a:gd name="T91" fmla="*/ 325 h 467"/>
                <a:gd name="T92" fmla="*/ 166 w 531"/>
                <a:gd name="T93" fmla="*/ 308 h 467"/>
                <a:gd name="T94" fmla="*/ 134 w 531"/>
                <a:gd name="T95" fmla="*/ 325 h 467"/>
                <a:gd name="T96" fmla="*/ 270 w 531"/>
                <a:gd name="T97" fmla="*/ 217 h 467"/>
                <a:gd name="T98" fmla="*/ 275 w 531"/>
                <a:gd name="T99" fmla="*/ 274 h 467"/>
                <a:gd name="T100" fmla="*/ 256 w 531"/>
                <a:gd name="T101" fmla="*/ 274 h 467"/>
                <a:gd name="T102" fmla="*/ 262 w 531"/>
                <a:gd name="T103" fmla="*/ 217 h 467"/>
                <a:gd name="T104" fmla="*/ 331 w 531"/>
                <a:gd name="T105" fmla="*/ 453 h 467"/>
                <a:gd name="T106" fmla="*/ 296 w 531"/>
                <a:gd name="T107" fmla="*/ 391 h 467"/>
                <a:gd name="T108" fmla="*/ 256 w 531"/>
                <a:gd name="T109" fmla="*/ 368 h 467"/>
                <a:gd name="T110" fmla="*/ 268 w 531"/>
                <a:gd name="T111" fmla="*/ 307 h 467"/>
                <a:gd name="T112" fmla="*/ 274 w 531"/>
                <a:gd name="T113" fmla="*/ 368 h 467"/>
                <a:gd name="T114" fmla="*/ 268 w 531"/>
                <a:gd name="T115" fmla="*/ 203 h 467"/>
                <a:gd name="T116" fmla="*/ 268 w 531"/>
                <a:gd name="T117" fmla="*/ 53 h 467"/>
                <a:gd name="T118" fmla="*/ 480 w 531"/>
                <a:gd name="T119" fmla="*/ 325 h 467"/>
                <a:gd name="T120" fmla="*/ 367 w 531"/>
                <a:gd name="T121" fmla="*/ 308 h 467"/>
                <a:gd name="T122" fmla="*/ 480 w 531"/>
                <a:gd name="T123" fmla="*/ 325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31" h="467">
                  <a:moveTo>
                    <a:pt x="531" y="303"/>
                  </a:moveTo>
                  <a:lnTo>
                    <a:pt x="531" y="303"/>
                  </a:lnTo>
                  <a:lnTo>
                    <a:pt x="531" y="300"/>
                  </a:lnTo>
                  <a:lnTo>
                    <a:pt x="530" y="298"/>
                  </a:lnTo>
                  <a:lnTo>
                    <a:pt x="448" y="98"/>
                  </a:lnTo>
                  <a:lnTo>
                    <a:pt x="448" y="98"/>
                  </a:lnTo>
                  <a:lnTo>
                    <a:pt x="453" y="95"/>
                  </a:lnTo>
                  <a:lnTo>
                    <a:pt x="457" y="91"/>
                  </a:lnTo>
                  <a:lnTo>
                    <a:pt x="461" y="84"/>
                  </a:lnTo>
                  <a:lnTo>
                    <a:pt x="462" y="78"/>
                  </a:lnTo>
                  <a:lnTo>
                    <a:pt x="462" y="78"/>
                  </a:lnTo>
                  <a:lnTo>
                    <a:pt x="461" y="75"/>
                  </a:lnTo>
                  <a:lnTo>
                    <a:pt x="459" y="72"/>
                  </a:lnTo>
                  <a:lnTo>
                    <a:pt x="457" y="71"/>
                  </a:lnTo>
                  <a:lnTo>
                    <a:pt x="454" y="70"/>
                  </a:lnTo>
                  <a:lnTo>
                    <a:pt x="454" y="70"/>
                  </a:lnTo>
                  <a:lnTo>
                    <a:pt x="452" y="71"/>
                  </a:lnTo>
                  <a:lnTo>
                    <a:pt x="449" y="72"/>
                  </a:lnTo>
                  <a:lnTo>
                    <a:pt x="448" y="75"/>
                  </a:lnTo>
                  <a:lnTo>
                    <a:pt x="448" y="78"/>
                  </a:lnTo>
                  <a:lnTo>
                    <a:pt x="448" y="78"/>
                  </a:lnTo>
                  <a:lnTo>
                    <a:pt x="446" y="81"/>
                  </a:lnTo>
                  <a:lnTo>
                    <a:pt x="444" y="83"/>
                  </a:lnTo>
                  <a:lnTo>
                    <a:pt x="442" y="85"/>
                  </a:lnTo>
                  <a:lnTo>
                    <a:pt x="439" y="87"/>
                  </a:lnTo>
                  <a:lnTo>
                    <a:pt x="439" y="87"/>
                  </a:lnTo>
                  <a:lnTo>
                    <a:pt x="436" y="85"/>
                  </a:lnTo>
                  <a:lnTo>
                    <a:pt x="434" y="83"/>
                  </a:lnTo>
                  <a:lnTo>
                    <a:pt x="431" y="81"/>
                  </a:lnTo>
                  <a:lnTo>
                    <a:pt x="430" y="78"/>
                  </a:lnTo>
                  <a:lnTo>
                    <a:pt x="430" y="78"/>
                  </a:lnTo>
                  <a:lnTo>
                    <a:pt x="431" y="75"/>
                  </a:lnTo>
                  <a:lnTo>
                    <a:pt x="434" y="72"/>
                  </a:lnTo>
                  <a:lnTo>
                    <a:pt x="434" y="72"/>
                  </a:lnTo>
                  <a:lnTo>
                    <a:pt x="435" y="70"/>
                  </a:lnTo>
                  <a:lnTo>
                    <a:pt x="435" y="67"/>
                  </a:lnTo>
                  <a:lnTo>
                    <a:pt x="435" y="65"/>
                  </a:lnTo>
                  <a:lnTo>
                    <a:pt x="434" y="63"/>
                  </a:lnTo>
                  <a:lnTo>
                    <a:pt x="434" y="63"/>
                  </a:lnTo>
                  <a:lnTo>
                    <a:pt x="431" y="61"/>
                  </a:lnTo>
                  <a:lnTo>
                    <a:pt x="429" y="60"/>
                  </a:lnTo>
                  <a:lnTo>
                    <a:pt x="429" y="60"/>
                  </a:lnTo>
                  <a:lnTo>
                    <a:pt x="396" y="51"/>
                  </a:lnTo>
                  <a:lnTo>
                    <a:pt x="360" y="44"/>
                  </a:lnTo>
                  <a:lnTo>
                    <a:pt x="323" y="41"/>
                  </a:lnTo>
                  <a:lnTo>
                    <a:pt x="283" y="39"/>
                  </a:lnTo>
                  <a:lnTo>
                    <a:pt x="283" y="39"/>
                  </a:lnTo>
                  <a:lnTo>
                    <a:pt x="286" y="36"/>
                  </a:lnTo>
                  <a:lnTo>
                    <a:pt x="288" y="31"/>
                  </a:lnTo>
                  <a:lnTo>
                    <a:pt x="289" y="28"/>
                  </a:lnTo>
                  <a:lnTo>
                    <a:pt x="289" y="24"/>
                  </a:lnTo>
                  <a:lnTo>
                    <a:pt x="289" y="24"/>
                  </a:lnTo>
                  <a:lnTo>
                    <a:pt x="289" y="20"/>
                  </a:lnTo>
                  <a:lnTo>
                    <a:pt x="288" y="15"/>
                  </a:lnTo>
                  <a:lnTo>
                    <a:pt x="286" y="11"/>
                  </a:lnTo>
                  <a:lnTo>
                    <a:pt x="282" y="8"/>
                  </a:lnTo>
                  <a:lnTo>
                    <a:pt x="279" y="4"/>
                  </a:lnTo>
                  <a:lnTo>
                    <a:pt x="275" y="2"/>
                  </a:lnTo>
                  <a:lnTo>
                    <a:pt x="270" y="1"/>
                  </a:lnTo>
                  <a:lnTo>
                    <a:pt x="266" y="0"/>
                  </a:lnTo>
                  <a:lnTo>
                    <a:pt x="266" y="0"/>
                  </a:lnTo>
                  <a:lnTo>
                    <a:pt x="261" y="1"/>
                  </a:lnTo>
                  <a:lnTo>
                    <a:pt x="256" y="2"/>
                  </a:lnTo>
                  <a:lnTo>
                    <a:pt x="253" y="4"/>
                  </a:lnTo>
                  <a:lnTo>
                    <a:pt x="249" y="8"/>
                  </a:lnTo>
                  <a:lnTo>
                    <a:pt x="247" y="11"/>
                  </a:lnTo>
                  <a:lnTo>
                    <a:pt x="245" y="15"/>
                  </a:lnTo>
                  <a:lnTo>
                    <a:pt x="242" y="20"/>
                  </a:lnTo>
                  <a:lnTo>
                    <a:pt x="242" y="24"/>
                  </a:lnTo>
                  <a:lnTo>
                    <a:pt x="242" y="24"/>
                  </a:lnTo>
                  <a:lnTo>
                    <a:pt x="242" y="28"/>
                  </a:lnTo>
                  <a:lnTo>
                    <a:pt x="243" y="31"/>
                  </a:lnTo>
                  <a:lnTo>
                    <a:pt x="246" y="36"/>
                  </a:lnTo>
                  <a:lnTo>
                    <a:pt x="248" y="39"/>
                  </a:lnTo>
                  <a:lnTo>
                    <a:pt x="248" y="39"/>
                  </a:lnTo>
                  <a:lnTo>
                    <a:pt x="209" y="41"/>
                  </a:lnTo>
                  <a:lnTo>
                    <a:pt x="171" y="44"/>
                  </a:lnTo>
                  <a:lnTo>
                    <a:pt x="135" y="51"/>
                  </a:lnTo>
                  <a:lnTo>
                    <a:pt x="102" y="60"/>
                  </a:lnTo>
                  <a:lnTo>
                    <a:pt x="102" y="60"/>
                  </a:lnTo>
                  <a:lnTo>
                    <a:pt x="100" y="61"/>
                  </a:lnTo>
                  <a:lnTo>
                    <a:pt x="98" y="63"/>
                  </a:lnTo>
                  <a:lnTo>
                    <a:pt x="98" y="63"/>
                  </a:lnTo>
                  <a:lnTo>
                    <a:pt x="97" y="65"/>
                  </a:lnTo>
                  <a:lnTo>
                    <a:pt x="97" y="67"/>
                  </a:lnTo>
                  <a:lnTo>
                    <a:pt x="97" y="70"/>
                  </a:lnTo>
                  <a:lnTo>
                    <a:pt x="99" y="72"/>
                  </a:lnTo>
                  <a:lnTo>
                    <a:pt x="99" y="72"/>
                  </a:lnTo>
                  <a:lnTo>
                    <a:pt x="100" y="75"/>
                  </a:lnTo>
                  <a:lnTo>
                    <a:pt x="101" y="78"/>
                  </a:lnTo>
                  <a:lnTo>
                    <a:pt x="101" y="78"/>
                  </a:lnTo>
                  <a:lnTo>
                    <a:pt x="100" y="81"/>
                  </a:lnTo>
                  <a:lnTo>
                    <a:pt x="99" y="83"/>
                  </a:lnTo>
                  <a:lnTo>
                    <a:pt x="95" y="85"/>
                  </a:lnTo>
                  <a:lnTo>
                    <a:pt x="92" y="87"/>
                  </a:lnTo>
                  <a:lnTo>
                    <a:pt x="92" y="87"/>
                  </a:lnTo>
                  <a:lnTo>
                    <a:pt x="89" y="85"/>
                  </a:lnTo>
                  <a:lnTo>
                    <a:pt x="87" y="83"/>
                  </a:lnTo>
                  <a:lnTo>
                    <a:pt x="85" y="81"/>
                  </a:lnTo>
                  <a:lnTo>
                    <a:pt x="85" y="78"/>
                  </a:lnTo>
                  <a:lnTo>
                    <a:pt x="85" y="78"/>
                  </a:lnTo>
                  <a:lnTo>
                    <a:pt x="84" y="75"/>
                  </a:lnTo>
                  <a:lnTo>
                    <a:pt x="83" y="72"/>
                  </a:lnTo>
                  <a:lnTo>
                    <a:pt x="80" y="71"/>
                  </a:lnTo>
                  <a:lnTo>
                    <a:pt x="77" y="70"/>
                  </a:lnTo>
                  <a:lnTo>
                    <a:pt x="77" y="70"/>
                  </a:lnTo>
                  <a:lnTo>
                    <a:pt x="75" y="71"/>
                  </a:lnTo>
                  <a:lnTo>
                    <a:pt x="72" y="72"/>
                  </a:lnTo>
                  <a:lnTo>
                    <a:pt x="71" y="75"/>
                  </a:lnTo>
                  <a:lnTo>
                    <a:pt x="71" y="78"/>
                  </a:lnTo>
                  <a:lnTo>
                    <a:pt x="71" y="78"/>
                  </a:lnTo>
                  <a:lnTo>
                    <a:pt x="71" y="84"/>
                  </a:lnTo>
                  <a:lnTo>
                    <a:pt x="74" y="91"/>
                  </a:lnTo>
                  <a:lnTo>
                    <a:pt x="78" y="95"/>
                  </a:lnTo>
                  <a:lnTo>
                    <a:pt x="84" y="98"/>
                  </a:lnTo>
                  <a:lnTo>
                    <a:pt x="2" y="298"/>
                  </a:lnTo>
                  <a:lnTo>
                    <a:pt x="2" y="298"/>
                  </a:lnTo>
                  <a:lnTo>
                    <a:pt x="2" y="300"/>
                  </a:lnTo>
                  <a:lnTo>
                    <a:pt x="2" y="303"/>
                  </a:lnTo>
                  <a:lnTo>
                    <a:pt x="0" y="304"/>
                  </a:lnTo>
                  <a:lnTo>
                    <a:pt x="0" y="304"/>
                  </a:lnTo>
                  <a:lnTo>
                    <a:pt x="4" y="310"/>
                  </a:lnTo>
                  <a:lnTo>
                    <a:pt x="8" y="314"/>
                  </a:lnTo>
                  <a:lnTo>
                    <a:pt x="12" y="320"/>
                  </a:lnTo>
                  <a:lnTo>
                    <a:pt x="18" y="324"/>
                  </a:lnTo>
                  <a:lnTo>
                    <a:pt x="24" y="328"/>
                  </a:lnTo>
                  <a:lnTo>
                    <a:pt x="32" y="333"/>
                  </a:lnTo>
                  <a:lnTo>
                    <a:pt x="39" y="336"/>
                  </a:lnTo>
                  <a:lnTo>
                    <a:pt x="48" y="339"/>
                  </a:lnTo>
                  <a:lnTo>
                    <a:pt x="50" y="339"/>
                  </a:lnTo>
                  <a:lnTo>
                    <a:pt x="135" y="339"/>
                  </a:lnTo>
                  <a:lnTo>
                    <a:pt x="138" y="339"/>
                  </a:lnTo>
                  <a:lnTo>
                    <a:pt x="138" y="339"/>
                  </a:lnTo>
                  <a:lnTo>
                    <a:pt x="146" y="336"/>
                  </a:lnTo>
                  <a:lnTo>
                    <a:pt x="154" y="333"/>
                  </a:lnTo>
                  <a:lnTo>
                    <a:pt x="161" y="328"/>
                  </a:lnTo>
                  <a:lnTo>
                    <a:pt x="168" y="324"/>
                  </a:lnTo>
                  <a:lnTo>
                    <a:pt x="173" y="320"/>
                  </a:lnTo>
                  <a:lnTo>
                    <a:pt x="179" y="314"/>
                  </a:lnTo>
                  <a:lnTo>
                    <a:pt x="183" y="310"/>
                  </a:lnTo>
                  <a:lnTo>
                    <a:pt x="186" y="304"/>
                  </a:lnTo>
                  <a:lnTo>
                    <a:pt x="185" y="303"/>
                  </a:lnTo>
                  <a:lnTo>
                    <a:pt x="185" y="303"/>
                  </a:lnTo>
                  <a:lnTo>
                    <a:pt x="185" y="300"/>
                  </a:lnTo>
                  <a:lnTo>
                    <a:pt x="184" y="298"/>
                  </a:lnTo>
                  <a:lnTo>
                    <a:pt x="102" y="98"/>
                  </a:lnTo>
                  <a:lnTo>
                    <a:pt x="102" y="98"/>
                  </a:lnTo>
                  <a:lnTo>
                    <a:pt x="107" y="95"/>
                  </a:lnTo>
                  <a:lnTo>
                    <a:pt x="112" y="90"/>
                  </a:lnTo>
                  <a:lnTo>
                    <a:pt x="114" y="84"/>
                  </a:lnTo>
                  <a:lnTo>
                    <a:pt x="115" y="78"/>
                  </a:lnTo>
                  <a:lnTo>
                    <a:pt x="115" y="78"/>
                  </a:lnTo>
                  <a:lnTo>
                    <a:pt x="114" y="70"/>
                  </a:lnTo>
                  <a:lnTo>
                    <a:pt x="114" y="70"/>
                  </a:lnTo>
                  <a:lnTo>
                    <a:pt x="145" y="64"/>
                  </a:lnTo>
                  <a:lnTo>
                    <a:pt x="178" y="58"/>
                  </a:lnTo>
                  <a:lnTo>
                    <a:pt x="212" y="54"/>
                  </a:lnTo>
                  <a:lnTo>
                    <a:pt x="249" y="53"/>
                  </a:lnTo>
                  <a:lnTo>
                    <a:pt x="249" y="211"/>
                  </a:lnTo>
                  <a:lnTo>
                    <a:pt x="249" y="211"/>
                  </a:lnTo>
                  <a:lnTo>
                    <a:pt x="246" y="222"/>
                  </a:lnTo>
                  <a:lnTo>
                    <a:pt x="243" y="233"/>
                  </a:lnTo>
                  <a:lnTo>
                    <a:pt x="241" y="244"/>
                  </a:lnTo>
                  <a:lnTo>
                    <a:pt x="241" y="255"/>
                  </a:lnTo>
                  <a:lnTo>
                    <a:pt x="241" y="267"/>
                  </a:lnTo>
                  <a:lnTo>
                    <a:pt x="243" y="278"/>
                  </a:lnTo>
                  <a:lnTo>
                    <a:pt x="246" y="288"/>
                  </a:lnTo>
                  <a:lnTo>
                    <a:pt x="249" y="299"/>
                  </a:lnTo>
                  <a:lnTo>
                    <a:pt x="249" y="299"/>
                  </a:lnTo>
                  <a:lnTo>
                    <a:pt x="249" y="300"/>
                  </a:lnTo>
                  <a:lnTo>
                    <a:pt x="249" y="341"/>
                  </a:lnTo>
                  <a:lnTo>
                    <a:pt x="249" y="341"/>
                  </a:lnTo>
                  <a:lnTo>
                    <a:pt x="249" y="346"/>
                  </a:lnTo>
                  <a:lnTo>
                    <a:pt x="248" y="352"/>
                  </a:lnTo>
                  <a:lnTo>
                    <a:pt x="246" y="358"/>
                  </a:lnTo>
                  <a:lnTo>
                    <a:pt x="242" y="364"/>
                  </a:lnTo>
                  <a:lnTo>
                    <a:pt x="238" y="371"/>
                  </a:lnTo>
                  <a:lnTo>
                    <a:pt x="230" y="376"/>
                  </a:lnTo>
                  <a:lnTo>
                    <a:pt x="222" y="381"/>
                  </a:lnTo>
                  <a:lnTo>
                    <a:pt x="210" y="385"/>
                  </a:lnTo>
                  <a:lnTo>
                    <a:pt x="206" y="386"/>
                  </a:lnTo>
                  <a:lnTo>
                    <a:pt x="205" y="391"/>
                  </a:lnTo>
                  <a:lnTo>
                    <a:pt x="192" y="391"/>
                  </a:lnTo>
                  <a:lnTo>
                    <a:pt x="192" y="429"/>
                  </a:lnTo>
                  <a:lnTo>
                    <a:pt x="186" y="429"/>
                  </a:lnTo>
                  <a:lnTo>
                    <a:pt x="186" y="467"/>
                  </a:lnTo>
                  <a:lnTo>
                    <a:pt x="345" y="467"/>
                  </a:lnTo>
                  <a:lnTo>
                    <a:pt x="345" y="429"/>
                  </a:lnTo>
                  <a:lnTo>
                    <a:pt x="340" y="429"/>
                  </a:lnTo>
                  <a:lnTo>
                    <a:pt x="340" y="391"/>
                  </a:lnTo>
                  <a:lnTo>
                    <a:pt x="327" y="391"/>
                  </a:lnTo>
                  <a:lnTo>
                    <a:pt x="327" y="386"/>
                  </a:lnTo>
                  <a:lnTo>
                    <a:pt x="321" y="385"/>
                  </a:lnTo>
                  <a:lnTo>
                    <a:pt x="321" y="385"/>
                  </a:lnTo>
                  <a:lnTo>
                    <a:pt x="311" y="382"/>
                  </a:lnTo>
                  <a:lnTo>
                    <a:pt x="304" y="379"/>
                  </a:lnTo>
                  <a:lnTo>
                    <a:pt x="297" y="375"/>
                  </a:lnTo>
                  <a:lnTo>
                    <a:pt x="292" y="371"/>
                  </a:lnTo>
                  <a:lnTo>
                    <a:pt x="288" y="364"/>
                  </a:lnTo>
                  <a:lnTo>
                    <a:pt x="286" y="358"/>
                  </a:lnTo>
                  <a:lnTo>
                    <a:pt x="283" y="350"/>
                  </a:lnTo>
                  <a:lnTo>
                    <a:pt x="282" y="341"/>
                  </a:lnTo>
                  <a:lnTo>
                    <a:pt x="282" y="299"/>
                  </a:lnTo>
                  <a:lnTo>
                    <a:pt x="282" y="299"/>
                  </a:lnTo>
                  <a:lnTo>
                    <a:pt x="286" y="288"/>
                  </a:lnTo>
                  <a:lnTo>
                    <a:pt x="289" y="278"/>
                  </a:lnTo>
                  <a:lnTo>
                    <a:pt x="290" y="266"/>
                  </a:lnTo>
                  <a:lnTo>
                    <a:pt x="290" y="255"/>
                  </a:lnTo>
                  <a:lnTo>
                    <a:pt x="290" y="244"/>
                  </a:lnTo>
                  <a:lnTo>
                    <a:pt x="289" y="233"/>
                  </a:lnTo>
                  <a:lnTo>
                    <a:pt x="286" y="222"/>
                  </a:lnTo>
                  <a:lnTo>
                    <a:pt x="282" y="211"/>
                  </a:lnTo>
                  <a:lnTo>
                    <a:pt x="282" y="53"/>
                  </a:lnTo>
                  <a:lnTo>
                    <a:pt x="282" y="53"/>
                  </a:lnTo>
                  <a:lnTo>
                    <a:pt x="319" y="54"/>
                  </a:lnTo>
                  <a:lnTo>
                    <a:pt x="354" y="58"/>
                  </a:lnTo>
                  <a:lnTo>
                    <a:pt x="387" y="64"/>
                  </a:lnTo>
                  <a:lnTo>
                    <a:pt x="417" y="70"/>
                  </a:lnTo>
                  <a:lnTo>
                    <a:pt x="417" y="70"/>
                  </a:lnTo>
                  <a:lnTo>
                    <a:pt x="416" y="78"/>
                  </a:lnTo>
                  <a:lnTo>
                    <a:pt x="416" y="78"/>
                  </a:lnTo>
                  <a:lnTo>
                    <a:pt x="417" y="84"/>
                  </a:lnTo>
                  <a:lnTo>
                    <a:pt x="421" y="90"/>
                  </a:lnTo>
                  <a:lnTo>
                    <a:pt x="424" y="95"/>
                  </a:lnTo>
                  <a:lnTo>
                    <a:pt x="429" y="98"/>
                  </a:lnTo>
                  <a:lnTo>
                    <a:pt x="347" y="298"/>
                  </a:lnTo>
                  <a:lnTo>
                    <a:pt x="347" y="298"/>
                  </a:lnTo>
                  <a:lnTo>
                    <a:pt x="346" y="300"/>
                  </a:lnTo>
                  <a:lnTo>
                    <a:pt x="347" y="303"/>
                  </a:lnTo>
                  <a:lnTo>
                    <a:pt x="346" y="304"/>
                  </a:lnTo>
                  <a:lnTo>
                    <a:pt x="346" y="304"/>
                  </a:lnTo>
                  <a:lnTo>
                    <a:pt x="349" y="310"/>
                  </a:lnTo>
                  <a:lnTo>
                    <a:pt x="354" y="314"/>
                  </a:lnTo>
                  <a:lnTo>
                    <a:pt x="358" y="320"/>
                  </a:lnTo>
                  <a:lnTo>
                    <a:pt x="363" y="324"/>
                  </a:lnTo>
                  <a:lnTo>
                    <a:pt x="370" y="328"/>
                  </a:lnTo>
                  <a:lnTo>
                    <a:pt x="377" y="333"/>
                  </a:lnTo>
                  <a:lnTo>
                    <a:pt x="385" y="336"/>
                  </a:lnTo>
                  <a:lnTo>
                    <a:pt x="394" y="339"/>
                  </a:lnTo>
                  <a:lnTo>
                    <a:pt x="396" y="339"/>
                  </a:lnTo>
                  <a:lnTo>
                    <a:pt x="481" y="339"/>
                  </a:lnTo>
                  <a:lnTo>
                    <a:pt x="483" y="339"/>
                  </a:lnTo>
                  <a:lnTo>
                    <a:pt x="483" y="339"/>
                  </a:lnTo>
                  <a:lnTo>
                    <a:pt x="492" y="336"/>
                  </a:lnTo>
                  <a:lnTo>
                    <a:pt x="499" y="333"/>
                  </a:lnTo>
                  <a:lnTo>
                    <a:pt x="507" y="328"/>
                  </a:lnTo>
                  <a:lnTo>
                    <a:pt x="513" y="324"/>
                  </a:lnTo>
                  <a:lnTo>
                    <a:pt x="519" y="320"/>
                  </a:lnTo>
                  <a:lnTo>
                    <a:pt x="524" y="314"/>
                  </a:lnTo>
                  <a:lnTo>
                    <a:pt x="527" y="310"/>
                  </a:lnTo>
                  <a:lnTo>
                    <a:pt x="531" y="304"/>
                  </a:lnTo>
                  <a:lnTo>
                    <a:pt x="531" y="303"/>
                  </a:lnTo>
                  <a:close/>
                  <a:moveTo>
                    <a:pt x="266" y="15"/>
                  </a:moveTo>
                  <a:lnTo>
                    <a:pt x="266" y="15"/>
                  </a:lnTo>
                  <a:lnTo>
                    <a:pt x="269" y="15"/>
                  </a:lnTo>
                  <a:lnTo>
                    <a:pt x="273" y="17"/>
                  </a:lnTo>
                  <a:lnTo>
                    <a:pt x="275" y="21"/>
                  </a:lnTo>
                  <a:lnTo>
                    <a:pt x="275" y="24"/>
                  </a:lnTo>
                  <a:lnTo>
                    <a:pt x="275" y="24"/>
                  </a:lnTo>
                  <a:lnTo>
                    <a:pt x="275" y="27"/>
                  </a:lnTo>
                  <a:lnTo>
                    <a:pt x="273" y="30"/>
                  </a:lnTo>
                  <a:lnTo>
                    <a:pt x="269" y="33"/>
                  </a:lnTo>
                  <a:lnTo>
                    <a:pt x="266" y="34"/>
                  </a:lnTo>
                  <a:lnTo>
                    <a:pt x="266" y="34"/>
                  </a:lnTo>
                  <a:lnTo>
                    <a:pt x="262" y="33"/>
                  </a:lnTo>
                  <a:lnTo>
                    <a:pt x="260" y="30"/>
                  </a:lnTo>
                  <a:lnTo>
                    <a:pt x="257" y="27"/>
                  </a:lnTo>
                  <a:lnTo>
                    <a:pt x="256" y="24"/>
                  </a:lnTo>
                  <a:lnTo>
                    <a:pt x="256" y="24"/>
                  </a:lnTo>
                  <a:lnTo>
                    <a:pt x="257" y="21"/>
                  </a:lnTo>
                  <a:lnTo>
                    <a:pt x="260" y="17"/>
                  </a:lnTo>
                  <a:lnTo>
                    <a:pt x="262" y="15"/>
                  </a:lnTo>
                  <a:lnTo>
                    <a:pt x="266" y="15"/>
                  </a:lnTo>
                  <a:lnTo>
                    <a:pt x="266" y="15"/>
                  </a:lnTo>
                  <a:close/>
                  <a:moveTo>
                    <a:pt x="134" y="325"/>
                  </a:moveTo>
                  <a:lnTo>
                    <a:pt x="51" y="325"/>
                  </a:lnTo>
                  <a:lnTo>
                    <a:pt x="51" y="325"/>
                  </a:lnTo>
                  <a:lnTo>
                    <a:pt x="41" y="322"/>
                  </a:lnTo>
                  <a:lnTo>
                    <a:pt x="34" y="318"/>
                  </a:lnTo>
                  <a:lnTo>
                    <a:pt x="26" y="313"/>
                  </a:lnTo>
                  <a:lnTo>
                    <a:pt x="21" y="308"/>
                  </a:lnTo>
                  <a:lnTo>
                    <a:pt x="166" y="308"/>
                  </a:lnTo>
                  <a:lnTo>
                    <a:pt x="166" y="308"/>
                  </a:lnTo>
                  <a:lnTo>
                    <a:pt x="159" y="313"/>
                  </a:lnTo>
                  <a:lnTo>
                    <a:pt x="152" y="318"/>
                  </a:lnTo>
                  <a:lnTo>
                    <a:pt x="144" y="322"/>
                  </a:lnTo>
                  <a:lnTo>
                    <a:pt x="134" y="325"/>
                  </a:lnTo>
                  <a:lnTo>
                    <a:pt x="134" y="325"/>
                  </a:lnTo>
                  <a:close/>
                  <a:moveTo>
                    <a:pt x="19" y="294"/>
                  </a:moveTo>
                  <a:lnTo>
                    <a:pt x="93" y="114"/>
                  </a:lnTo>
                  <a:lnTo>
                    <a:pt x="167" y="294"/>
                  </a:lnTo>
                  <a:lnTo>
                    <a:pt x="19" y="294"/>
                  </a:lnTo>
                  <a:close/>
                  <a:moveTo>
                    <a:pt x="270" y="217"/>
                  </a:moveTo>
                  <a:lnTo>
                    <a:pt x="270" y="217"/>
                  </a:lnTo>
                  <a:lnTo>
                    <a:pt x="273" y="227"/>
                  </a:lnTo>
                  <a:lnTo>
                    <a:pt x="275" y="237"/>
                  </a:lnTo>
                  <a:lnTo>
                    <a:pt x="276" y="245"/>
                  </a:lnTo>
                  <a:lnTo>
                    <a:pt x="276" y="255"/>
                  </a:lnTo>
                  <a:lnTo>
                    <a:pt x="276" y="265"/>
                  </a:lnTo>
                  <a:lnTo>
                    <a:pt x="275" y="274"/>
                  </a:lnTo>
                  <a:lnTo>
                    <a:pt x="273" y="283"/>
                  </a:lnTo>
                  <a:lnTo>
                    <a:pt x="270" y="293"/>
                  </a:lnTo>
                  <a:lnTo>
                    <a:pt x="262" y="293"/>
                  </a:lnTo>
                  <a:lnTo>
                    <a:pt x="262" y="293"/>
                  </a:lnTo>
                  <a:lnTo>
                    <a:pt x="259" y="283"/>
                  </a:lnTo>
                  <a:lnTo>
                    <a:pt x="256" y="274"/>
                  </a:lnTo>
                  <a:lnTo>
                    <a:pt x="255" y="265"/>
                  </a:lnTo>
                  <a:lnTo>
                    <a:pt x="255" y="255"/>
                  </a:lnTo>
                  <a:lnTo>
                    <a:pt x="255" y="245"/>
                  </a:lnTo>
                  <a:lnTo>
                    <a:pt x="256" y="237"/>
                  </a:lnTo>
                  <a:lnTo>
                    <a:pt x="259" y="227"/>
                  </a:lnTo>
                  <a:lnTo>
                    <a:pt x="262" y="217"/>
                  </a:lnTo>
                  <a:lnTo>
                    <a:pt x="270" y="217"/>
                  </a:lnTo>
                  <a:close/>
                  <a:moveTo>
                    <a:pt x="331" y="453"/>
                  </a:moveTo>
                  <a:lnTo>
                    <a:pt x="200" y="453"/>
                  </a:lnTo>
                  <a:lnTo>
                    <a:pt x="200" y="443"/>
                  </a:lnTo>
                  <a:lnTo>
                    <a:pt x="331" y="443"/>
                  </a:lnTo>
                  <a:lnTo>
                    <a:pt x="331" y="453"/>
                  </a:lnTo>
                  <a:close/>
                  <a:moveTo>
                    <a:pt x="207" y="429"/>
                  </a:moveTo>
                  <a:lnTo>
                    <a:pt x="207" y="406"/>
                  </a:lnTo>
                  <a:lnTo>
                    <a:pt x="326" y="406"/>
                  </a:lnTo>
                  <a:lnTo>
                    <a:pt x="326" y="429"/>
                  </a:lnTo>
                  <a:lnTo>
                    <a:pt x="207" y="429"/>
                  </a:lnTo>
                  <a:close/>
                  <a:moveTo>
                    <a:pt x="296" y="391"/>
                  </a:moveTo>
                  <a:lnTo>
                    <a:pt x="235" y="391"/>
                  </a:lnTo>
                  <a:lnTo>
                    <a:pt x="235" y="391"/>
                  </a:lnTo>
                  <a:lnTo>
                    <a:pt x="241" y="386"/>
                  </a:lnTo>
                  <a:lnTo>
                    <a:pt x="248" y="380"/>
                  </a:lnTo>
                  <a:lnTo>
                    <a:pt x="252" y="375"/>
                  </a:lnTo>
                  <a:lnTo>
                    <a:pt x="256" y="368"/>
                  </a:lnTo>
                  <a:lnTo>
                    <a:pt x="260" y="362"/>
                  </a:lnTo>
                  <a:lnTo>
                    <a:pt x="262" y="355"/>
                  </a:lnTo>
                  <a:lnTo>
                    <a:pt x="263" y="348"/>
                  </a:lnTo>
                  <a:lnTo>
                    <a:pt x="263" y="341"/>
                  </a:lnTo>
                  <a:lnTo>
                    <a:pt x="263" y="307"/>
                  </a:lnTo>
                  <a:lnTo>
                    <a:pt x="268" y="307"/>
                  </a:lnTo>
                  <a:lnTo>
                    <a:pt x="268" y="341"/>
                  </a:lnTo>
                  <a:lnTo>
                    <a:pt x="268" y="341"/>
                  </a:lnTo>
                  <a:lnTo>
                    <a:pt x="269" y="348"/>
                  </a:lnTo>
                  <a:lnTo>
                    <a:pt x="269" y="354"/>
                  </a:lnTo>
                  <a:lnTo>
                    <a:pt x="272" y="362"/>
                  </a:lnTo>
                  <a:lnTo>
                    <a:pt x="274" y="368"/>
                  </a:lnTo>
                  <a:lnTo>
                    <a:pt x="278" y="375"/>
                  </a:lnTo>
                  <a:lnTo>
                    <a:pt x="282" y="380"/>
                  </a:lnTo>
                  <a:lnTo>
                    <a:pt x="289" y="386"/>
                  </a:lnTo>
                  <a:lnTo>
                    <a:pt x="296" y="391"/>
                  </a:lnTo>
                  <a:lnTo>
                    <a:pt x="296" y="391"/>
                  </a:lnTo>
                  <a:close/>
                  <a:moveTo>
                    <a:pt x="268" y="203"/>
                  </a:moveTo>
                  <a:lnTo>
                    <a:pt x="263" y="203"/>
                  </a:lnTo>
                  <a:lnTo>
                    <a:pt x="263" y="53"/>
                  </a:lnTo>
                  <a:lnTo>
                    <a:pt x="263" y="53"/>
                  </a:lnTo>
                  <a:lnTo>
                    <a:pt x="266" y="53"/>
                  </a:lnTo>
                  <a:lnTo>
                    <a:pt x="266" y="53"/>
                  </a:lnTo>
                  <a:lnTo>
                    <a:pt x="268" y="53"/>
                  </a:lnTo>
                  <a:lnTo>
                    <a:pt x="268" y="203"/>
                  </a:lnTo>
                  <a:close/>
                  <a:moveTo>
                    <a:pt x="512" y="294"/>
                  </a:moveTo>
                  <a:lnTo>
                    <a:pt x="364" y="294"/>
                  </a:lnTo>
                  <a:lnTo>
                    <a:pt x="439" y="114"/>
                  </a:lnTo>
                  <a:lnTo>
                    <a:pt x="512" y="294"/>
                  </a:lnTo>
                  <a:close/>
                  <a:moveTo>
                    <a:pt x="480" y="325"/>
                  </a:moveTo>
                  <a:lnTo>
                    <a:pt x="397" y="325"/>
                  </a:lnTo>
                  <a:lnTo>
                    <a:pt x="397" y="325"/>
                  </a:lnTo>
                  <a:lnTo>
                    <a:pt x="387" y="322"/>
                  </a:lnTo>
                  <a:lnTo>
                    <a:pt x="380" y="318"/>
                  </a:lnTo>
                  <a:lnTo>
                    <a:pt x="372" y="313"/>
                  </a:lnTo>
                  <a:lnTo>
                    <a:pt x="367" y="308"/>
                  </a:lnTo>
                  <a:lnTo>
                    <a:pt x="511" y="308"/>
                  </a:lnTo>
                  <a:lnTo>
                    <a:pt x="511" y="308"/>
                  </a:lnTo>
                  <a:lnTo>
                    <a:pt x="505" y="313"/>
                  </a:lnTo>
                  <a:lnTo>
                    <a:pt x="497" y="318"/>
                  </a:lnTo>
                  <a:lnTo>
                    <a:pt x="490" y="322"/>
                  </a:lnTo>
                  <a:lnTo>
                    <a:pt x="480" y="325"/>
                  </a:lnTo>
                  <a:lnTo>
                    <a:pt x="480" y="325"/>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ko-KR" altLang="en-US" dirty="0">
                <a:cs typeface="+mn-ea"/>
                <a:sym typeface="+mn-lt"/>
              </a:endParaRPr>
            </a:p>
          </p:txBody>
        </p:sp>
        <p:sp>
          <p:nvSpPr>
            <p:cNvPr id="50" name="Oval 43"/>
            <p:cNvSpPr/>
            <p:nvPr/>
          </p:nvSpPr>
          <p:spPr>
            <a:xfrm>
              <a:off x="4959358" y="2043755"/>
              <a:ext cx="317492" cy="317492"/>
            </a:xfrm>
            <a:prstGeom prst="ellipse">
              <a:avLst/>
            </a:prstGeom>
            <a:gradFill flip="none" rotWithShape="1">
              <a:gsLst>
                <a:gs pos="87000">
                  <a:srgbClr val="0D1325"/>
                </a:gs>
                <a:gs pos="0">
                  <a:srgbClr val="54D0CA"/>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cs typeface="+mn-ea"/>
                <a:sym typeface="+mn-lt"/>
              </a:endParaRPr>
            </a:p>
          </p:txBody>
        </p:sp>
        <p:grpSp>
          <p:nvGrpSpPr>
            <p:cNvPr id="52" name="Group 96"/>
            <p:cNvGrpSpPr/>
            <p:nvPr/>
          </p:nvGrpSpPr>
          <p:grpSpPr>
            <a:xfrm>
              <a:off x="5029755" y="2114338"/>
              <a:ext cx="176698" cy="176327"/>
              <a:chOff x="5138738" y="4373563"/>
              <a:chExt cx="755650" cy="754063"/>
            </a:xfrm>
            <a:solidFill>
              <a:schemeClr val="bg1"/>
            </a:solidFill>
          </p:grpSpPr>
          <p:sp>
            <p:nvSpPr>
              <p:cNvPr id="64" name="Freeform 97"/>
              <p:cNvSpPr>
                <a:spLocks noEditPoints="1"/>
              </p:cNvSpPr>
              <p:nvPr/>
            </p:nvSpPr>
            <p:spPr bwMode="auto">
              <a:xfrm>
                <a:off x="5138738" y="4373563"/>
                <a:ext cx="755650" cy="754063"/>
              </a:xfrm>
              <a:custGeom>
                <a:avLst/>
                <a:gdLst>
                  <a:gd name="T0" fmla="*/ 214 w 476"/>
                  <a:gd name="T1" fmla="*/ 1 h 475"/>
                  <a:gd name="T2" fmla="*/ 146 w 476"/>
                  <a:gd name="T3" fmla="*/ 20 h 475"/>
                  <a:gd name="T4" fmla="*/ 87 w 476"/>
                  <a:gd name="T5" fmla="*/ 55 h 475"/>
                  <a:gd name="T6" fmla="*/ 41 w 476"/>
                  <a:gd name="T7" fmla="*/ 105 h 475"/>
                  <a:gd name="T8" fmla="*/ 11 w 476"/>
                  <a:gd name="T9" fmla="*/ 167 h 475"/>
                  <a:gd name="T10" fmla="*/ 0 w 476"/>
                  <a:gd name="T11" fmla="*/ 238 h 475"/>
                  <a:gd name="T12" fmla="*/ 6 w 476"/>
                  <a:gd name="T13" fmla="*/ 286 h 475"/>
                  <a:gd name="T14" fmla="*/ 30 w 476"/>
                  <a:gd name="T15" fmla="*/ 351 h 475"/>
                  <a:gd name="T16" fmla="*/ 71 w 476"/>
                  <a:gd name="T17" fmla="*/ 406 h 475"/>
                  <a:gd name="T18" fmla="*/ 125 w 476"/>
                  <a:gd name="T19" fmla="*/ 447 h 475"/>
                  <a:gd name="T20" fmla="*/ 190 w 476"/>
                  <a:gd name="T21" fmla="*/ 471 h 475"/>
                  <a:gd name="T22" fmla="*/ 238 w 476"/>
                  <a:gd name="T23" fmla="*/ 475 h 475"/>
                  <a:gd name="T24" fmla="*/ 309 w 476"/>
                  <a:gd name="T25" fmla="*/ 464 h 475"/>
                  <a:gd name="T26" fmla="*/ 371 w 476"/>
                  <a:gd name="T27" fmla="*/ 435 h 475"/>
                  <a:gd name="T28" fmla="*/ 422 w 476"/>
                  <a:gd name="T29" fmla="*/ 389 h 475"/>
                  <a:gd name="T30" fmla="*/ 457 w 476"/>
                  <a:gd name="T31" fmla="*/ 331 h 475"/>
                  <a:gd name="T32" fmla="*/ 474 w 476"/>
                  <a:gd name="T33" fmla="*/ 263 h 475"/>
                  <a:gd name="T34" fmla="*/ 474 w 476"/>
                  <a:gd name="T35" fmla="*/ 214 h 475"/>
                  <a:gd name="T36" fmla="*/ 457 w 476"/>
                  <a:gd name="T37" fmla="*/ 146 h 475"/>
                  <a:gd name="T38" fmla="*/ 422 w 476"/>
                  <a:gd name="T39" fmla="*/ 86 h 475"/>
                  <a:gd name="T40" fmla="*/ 371 w 476"/>
                  <a:gd name="T41" fmla="*/ 41 h 475"/>
                  <a:gd name="T42" fmla="*/ 309 w 476"/>
                  <a:gd name="T43" fmla="*/ 11 h 475"/>
                  <a:gd name="T44" fmla="*/ 238 w 476"/>
                  <a:gd name="T45" fmla="*/ 0 h 475"/>
                  <a:gd name="T46" fmla="*/ 238 w 476"/>
                  <a:gd name="T47" fmla="*/ 461 h 475"/>
                  <a:gd name="T48" fmla="*/ 172 w 476"/>
                  <a:gd name="T49" fmla="*/ 452 h 475"/>
                  <a:gd name="T50" fmla="*/ 114 w 476"/>
                  <a:gd name="T51" fmla="*/ 423 h 475"/>
                  <a:gd name="T52" fmla="*/ 66 w 476"/>
                  <a:gd name="T53" fmla="*/ 380 h 475"/>
                  <a:gd name="T54" fmla="*/ 33 w 476"/>
                  <a:gd name="T55" fmla="*/ 325 h 475"/>
                  <a:gd name="T56" fmla="*/ 15 w 476"/>
                  <a:gd name="T57" fmla="*/ 260 h 475"/>
                  <a:gd name="T58" fmla="*/ 15 w 476"/>
                  <a:gd name="T59" fmla="*/ 215 h 475"/>
                  <a:gd name="T60" fmla="*/ 33 w 476"/>
                  <a:gd name="T61" fmla="*/ 151 h 475"/>
                  <a:gd name="T62" fmla="*/ 66 w 476"/>
                  <a:gd name="T63" fmla="*/ 96 h 475"/>
                  <a:gd name="T64" fmla="*/ 114 w 476"/>
                  <a:gd name="T65" fmla="*/ 53 h 475"/>
                  <a:gd name="T66" fmla="*/ 172 w 476"/>
                  <a:gd name="T67" fmla="*/ 25 h 475"/>
                  <a:gd name="T68" fmla="*/ 238 w 476"/>
                  <a:gd name="T69" fmla="*/ 14 h 475"/>
                  <a:gd name="T70" fmla="*/ 283 w 476"/>
                  <a:gd name="T71" fmla="*/ 20 h 475"/>
                  <a:gd name="T72" fmla="*/ 345 w 476"/>
                  <a:gd name="T73" fmla="*/ 41 h 475"/>
                  <a:gd name="T74" fmla="*/ 396 w 476"/>
                  <a:gd name="T75" fmla="*/ 80 h 475"/>
                  <a:gd name="T76" fmla="*/ 435 w 476"/>
                  <a:gd name="T77" fmla="*/ 132 h 475"/>
                  <a:gd name="T78" fmla="*/ 457 w 476"/>
                  <a:gd name="T79" fmla="*/ 193 h 475"/>
                  <a:gd name="T80" fmla="*/ 462 w 476"/>
                  <a:gd name="T81" fmla="*/ 238 h 475"/>
                  <a:gd name="T82" fmla="*/ 452 w 476"/>
                  <a:gd name="T83" fmla="*/ 305 h 475"/>
                  <a:gd name="T84" fmla="*/ 424 w 476"/>
                  <a:gd name="T85" fmla="*/ 363 h 475"/>
                  <a:gd name="T86" fmla="*/ 381 w 476"/>
                  <a:gd name="T87" fmla="*/ 410 h 475"/>
                  <a:gd name="T88" fmla="*/ 325 w 476"/>
                  <a:gd name="T89" fmla="*/ 444 h 475"/>
                  <a:gd name="T90" fmla="*/ 261 w 476"/>
                  <a:gd name="T91" fmla="*/ 460 h 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76" h="475">
                    <a:moveTo>
                      <a:pt x="238" y="0"/>
                    </a:moveTo>
                    <a:lnTo>
                      <a:pt x="238" y="0"/>
                    </a:lnTo>
                    <a:lnTo>
                      <a:pt x="214" y="1"/>
                    </a:lnTo>
                    <a:lnTo>
                      <a:pt x="190" y="5"/>
                    </a:lnTo>
                    <a:lnTo>
                      <a:pt x="168" y="11"/>
                    </a:lnTo>
                    <a:lnTo>
                      <a:pt x="146" y="20"/>
                    </a:lnTo>
                    <a:lnTo>
                      <a:pt x="125" y="29"/>
                    </a:lnTo>
                    <a:lnTo>
                      <a:pt x="105" y="41"/>
                    </a:lnTo>
                    <a:lnTo>
                      <a:pt x="87" y="55"/>
                    </a:lnTo>
                    <a:lnTo>
                      <a:pt x="71" y="70"/>
                    </a:lnTo>
                    <a:lnTo>
                      <a:pt x="54" y="86"/>
                    </a:lnTo>
                    <a:lnTo>
                      <a:pt x="41" y="105"/>
                    </a:lnTo>
                    <a:lnTo>
                      <a:pt x="30" y="125"/>
                    </a:lnTo>
                    <a:lnTo>
                      <a:pt x="19" y="146"/>
                    </a:lnTo>
                    <a:lnTo>
                      <a:pt x="11" y="167"/>
                    </a:lnTo>
                    <a:lnTo>
                      <a:pt x="6" y="190"/>
                    </a:lnTo>
                    <a:lnTo>
                      <a:pt x="1" y="214"/>
                    </a:lnTo>
                    <a:lnTo>
                      <a:pt x="0" y="238"/>
                    </a:lnTo>
                    <a:lnTo>
                      <a:pt x="0" y="238"/>
                    </a:lnTo>
                    <a:lnTo>
                      <a:pt x="1" y="263"/>
                    </a:lnTo>
                    <a:lnTo>
                      <a:pt x="6" y="286"/>
                    </a:lnTo>
                    <a:lnTo>
                      <a:pt x="11" y="309"/>
                    </a:lnTo>
                    <a:lnTo>
                      <a:pt x="19" y="331"/>
                    </a:lnTo>
                    <a:lnTo>
                      <a:pt x="30" y="351"/>
                    </a:lnTo>
                    <a:lnTo>
                      <a:pt x="41" y="371"/>
                    </a:lnTo>
                    <a:lnTo>
                      <a:pt x="54" y="389"/>
                    </a:lnTo>
                    <a:lnTo>
                      <a:pt x="71" y="406"/>
                    </a:lnTo>
                    <a:lnTo>
                      <a:pt x="87" y="421"/>
                    </a:lnTo>
                    <a:lnTo>
                      <a:pt x="105" y="435"/>
                    </a:lnTo>
                    <a:lnTo>
                      <a:pt x="125" y="447"/>
                    </a:lnTo>
                    <a:lnTo>
                      <a:pt x="146" y="457"/>
                    </a:lnTo>
                    <a:lnTo>
                      <a:pt x="168" y="464"/>
                    </a:lnTo>
                    <a:lnTo>
                      <a:pt x="190" y="471"/>
                    </a:lnTo>
                    <a:lnTo>
                      <a:pt x="214" y="474"/>
                    </a:lnTo>
                    <a:lnTo>
                      <a:pt x="238" y="475"/>
                    </a:lnTo>
                    <a:lnTo>
                      <a:pt x="238" y="475"/>
                    </a:lnTo>
                    <a:lnTo>
                      <a:pt x="263" y="474"/>
                    </a:lnTo>
                    <a:lnTo>
                      <a:pt x="285" y="471"/>
                    </a:lnTo>
                    <a:lnTo>
                      <a:pt x="309" y="464"/>
                    </a:lnTo>
                    <a:lnTo>
                      <a:pt x="331" y="457"/>
                    </a:lnTo>
                    <a:lnTo>
                      <a:pt x="351" y="447"/>
                    </a:lnTo>
                    <a:lnTo>
                      <a:pt x="371" y="435"/>
                    </a:lnTo>
                    <a:lnTo>
                      <a:pt x="389" y="421"/>
                    </a:lnTo>
                    <a:lnTo>
                      <a:pt x="406" y="406"/>
                    </a:lnTo>
                    <a:lnTo>
                      <a:pt x="422" y="389"/>
                    </a:lnTo>
                    <a:lnTo>
                      <a:pt x="436" y="371"/>
                    </a:lnTo>
                    <a:lnTo>
                      <a:pt x="447" y="351"/>
                    </a:lnTo>
                    <a:lnTo>
                      <a:pt x="457" y="331"/>
                    </a:lnTo>
                    <a:lnTo>
                      <a:pt x="465" y="309"/>
                    </a:lnTo>
                    <a:lnTo>
                      <a:pt x="471" y="286"/>
                    </a:lnTo>
                    <a:lnTo>
                      <a:pt x="474" y="263"/>
                    </a:lnTo>
                    <a:lnTo>
                      <a:pt x="476" y="238"/>
                    </a:lnTo>
                    <a:lnTo>
                      <a:pt x="476" y="238"/>
                    </a:lnTo>
                    <a:lnTo>
                      <a:pt x="474" y="214"/>
                    </a:lnTo>
                    <a:lnTo>
                      <a:pt x="471" y="190"/>
                    </a:lnTo>
                    <a:lnTo>
                      <a:pt x="465" y="167"/>
                    </a:lnTo>
                    <a:lnTo>
                      <a:pt x="457" y="146"/>
                    </a:lnTo>
                    <a:lnTo>
                      <a:pt x="447" y="125"/>
                    </a:lnTo>
                    <a:lnTo>
                      <a:pt x="436" y="105"/>
                    </a:lnTo>
                    <a:lnTo>
                      <a:pt x="422" y="86"/>
                    </a:lnTo>
                    <a:lnTo>
                      <a:pt x="406" y="70"/>
                    </a:lnTo>
                    <a:lnTo>
                      <a:pt x="389" y="55"/>
                    </a:lnTo>
                    <a:lnTo>
                      <a:pt x="371" y="41"/>
                    </a:lnTo>
                    <a:lnTo>
                      <a:pt x="351" y="29"/>
                    </a:lnTo>
                    <a:lnTo>
                      <a:pt x="331" y="20"/>
                    </a:lnTo>
                    <a:lnTo>
                      <a:pt x="309" y="11"/>
                    </a:lnTo>
                    <a:lnTo>
                      <a:pt x="285" y="5"/>
                    </a:lnTo>
                    <a:lnTo>
                      <a:pt x="263" y="1"/>
                    </a:lnTo>
                    <a:lnTo>
                      <a:pt x="238" y="0"/>
                    </a:lnTo>
                    <a:lnTo>
                      <a:pt x="238" y="0"/>
                    </a:lnTo>
                    <a:close/>
                    <a:moveTo>
                      <a:pt x="238" y="461"/>
                    </a:moveTo>
                    <a:lnTo>
                      <a:pt x="238" y="461"/>
                    </a:lnTo>
                    <a:lnTo>
                      <a:pt x="215" y="460"/>
                    </a:lnTo>
                    <a:lnTo>
                      <a:pt x="194" y="457"/>
                    </a:lnTo>
                    <a:lnTo>
                      <a:pt x="172" y="452"/>
                    </a:lnTo>
                    <a:lnTo>
                      <a:pt x="152" y="444"/>
                    </a:lnTo>
                    <a:lnTo>
                      <a:pt x="132" y="434"/>
                    </a:lnTo>
                    <a:lnTo>
                      <a:pt x="114" y="423"/>
                    </a:lnTo>
                    <a:lnTo>
                      <a:pt x="96" y="410"/>
                    </a:lnTo>
                    <a:lnTo>
                      <a:pt x="80" y="396"/>
                    </a:lnTo>
                    <a:lnTo>
                      <a:pt x="66" y="380"/>
                    </a:lnTo>
                    <a:lnTo>
                      <a:pt x="53" y="363"/>
                    </a:lnTo>
                    <a:lnTo>
                      <a:pt x="41" y="345"/>
                    </a:lnTo>
                    <a:lnTo>
                      <a:pt x="33" y="325"/>
                    </a:lnTo>
                    <a:lnTo>
                      <a:pt x="25" y="305"/>
                    </a:lnTo>
                    <a:lnTo>
                      <a:pt x="19" y="283"/>
                    </a:lnTo>
                    <a:lnTo>
                      <a:pt x="15" y="260"/>
                    </a:lnTo>
                    <a:lnTo>
                      <a:pt x="14" y="238"/>
                    </a:lnTo>
                    <a:lnTo>
                      <a:pt x="14" y="238"/>
                    </a:lnTo>
                    <a:lnTo>
                      <a:pt x="15" y="215"/>
                    </a:lnTo>
                    <a:lnTo>
                      <a:pt x="19" y="193"/>
                    </a:lnTo>
                    <a:lnTo>
                      <a:pt x="25" y="172"/>
                    </a:lnTo>
                    <a:lnTo>
                      <a:pt x="33" y="151"/>
                    </a:lnTo>
                    <a:lnTo>
                      <a:pt x="41" y="132"/>
                    </a:lnTo>
                    <a:lnTo>
                      <a:pt x="53" y="113"/>
                    </a:lnTo>
                    <a:lnTo>
                      <a:pt x="66" y="96"/>
                    </a:lnTo>
                    <a:lnTo>
                      <a:pt x="80" y="80"/>
                    </a:lnTo>
                    <a:lnTo>
                      <a:pt x="96" y="66"/>
                    </a:lnTo>
                    <a:lnTo>
                      <a:pt x="114" y="53"/>
                    </a:lnTo>
                    <a:lnTo>
                      <a:pt x="132" y="41"/>
                    </a:lnTo>
                    <a:lnTo>
                      <a:pt x="152" y="32"/>
                    </a:lnTo>
                    <a:lnTo>
                      <a:pt x="172" y="25"/>
                    </a:lnTo>
                    <a:lnTo>
                      <a:pt x="194" y="20"/>
                    </a:lnTo>
                    <a:lnTo>
                      <a:pt x="215" y="15"/>
                    </a:lnTo>
                    <a:lnTo>
                      <a:pt x="238" y="14"/>
                    </a:lnTo>
                    <a:lnTo>
                      <a:pt x="238" y="14"/>
                    </a:lnTo>
                    <a:lnTo>
                      <a:pt x="261" y="15"/>
                    </a:lnTo>
                    <a:lnTo>
                      <a:pt x="283" y="20"/>
                    </a:lnTo>
                    <a:lnTo>
                      <a:pt x="305" y="25"/>
                    </a:lnTo>
                    <a:lnTo>
                      <a:pt x="325" y="32"/>
                    </a:lnTo>
                    <a:lnTo>
                      <a:pt x="345" y="41"/>
                    </a:lnTo>
                    <a:lnTo>
                      <a:pt x="363" y="53"/>
                    </a:lnTo>
                    <a:lnTo>
                      <a:pt x="381" y="66"/>
                    </a:lnTo>
                    <a:lnTo>
                      <a:pt x="396" y="80"/>
                    </a:lnTo>
                    <a:lnTo>
                      <a:pt x="411" y="96"/>
                    </a:lnTo>
                    <a:lnTo>
                      <a:pt x="424" y="113"/>
                    </a:lnTo>
                    <a:lnTo>
                      <a:pt x="435" y="132"/>
                    </a:lnTo>
                    <a:lnTo>
                      <a:pt x="444" y="151"/>
                    </a:lnTo>
                    <a:lnTo>
                      <a:pt x="452" y="172"/>
                    </a:lnTo>
                    <a:lnTo>
                      <a:pt x="457" y="193"/>
                    </a:lnTo>
                    <a:lnTo>
                      <a:pt x="460" y="215"/>
                    </a:lnTo>
                    <a:lnTo>
                      <a:pt x="462" y="238"/>
                    </a:lnTo>
                    <a:lnTo>
                      <a:pt x="462" y="238"/>
                    </a:lnTo>
                    <a:lnTo>
                      <a:pt x="460" y="260"/>
                    </a:lnTo>
                    <a:lnTo>
                      <a:pt x="457" y="283"/>
                    </a:lnTo>
                    <a:lnTo>
                      <a:pt x="452" y="305"/>
                    </a:lnTo>
                    <a:lnTo>
                      <a:pt x="444" y="325"/>
                    </a:lnTo>
                    <a:lnTo>
                      <a:pt x="435" y="345"/>
                    </a:lnTo>
                    <a:lnTo>
                      <a:pt x="424" y="363"/>
                    </a:lnTo>
                    <a:lnTo>
                      <a:pt x="411" y="380"/>
                    </a:lnTo>
                    <a:lnTo>
                      <a:pt x="396" y="396"/>
                    </a:lnTo>
                    <a:lnTo>
                      <a:pt x="381" y="410"/>
                    </a:lnTo>
                    <a:lnTo>
                      <a:pt x="363" y="423"/>
                    </a:lnTo>
                    <a:lnTo>
                      <a:pt x="345" y="434"/>
                    </a:lnTo>
                    <a:lnTo>
                      <a:pt x="325" y="444"/>
                    </a:lnTo>
                    <a:lnTo>
                      <a:pt x="305" y="452"/>
                    </a:lnTo>
                    <a:lnTo>
                      <a:pt x="283" y="457"/>
                    </a:lnTo>
                    <a:lnTo>
                      <a:pt x="261" y="460"/>
                    </a:lnTo>
                    <a:lnTo>
                      <a:pt x="238" y="461"/>
                    </a:lnTo>
                    <a:lnTo>
                      <a:pt x="238" y="46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ko-KR" altLang="en-US" dirty="0">
                  <a:cs typeface="+mn-ea"/>
                  <a:sym typeface="+mn-lt"/>
                </a:endParaRPr>
              </a:p>
            </p:txBody>
          </p:sp>
          <p:sp>
            <p:nvSpPr>
              <p:cNvPr id="65" name="Freeform 98"/>
              <p:cNvSpPr>
                <a:spLocks noEditPoints="1"/>
              </p:cNvSpPr>
              <p:nvPr/>
            </p:nvSpPr>
            <p:spPr bwMode="auto">
              <a:xfrm>
                <a:off x="5189538" y="4422775"/>
                <a:ext cx="654050" cy="655638"/>
              </a:xfrm>
              <a:custGeom>
                <a:avLst/>
                <a:gdLst>
                  <a:gd name="T0" fmla="*/ 185 w 412"/>
                  <a:gd name="T1" fmla="*/ 1 h 413"/>
                  <a:gd name="T2" fmla="*/ 126 w 412"/>
                  <a:gd name="T3" fmla="*/ 17 h 413"/>
                  <a:gd name="T4" fmla="*/ 75 w 412"/>
                  <a:gd name="T5" fmla="*/ 48 h 413"/>
                  <a:gd name="T6" fmla="*/ 35 w 412"/>
                  <a:gd name="T7" fmla="*/ 92 h 413"/>
                  <a:gd name="T8" fmla="*/ 9 w 412"/>
                  <a:gd name="T9" fmla="*/ 146 h 413"/>
                  <a:gd name="T10" fmla="*/ 0 w 412"/>
                  <a:gd name="T11" fmla="*/ 207 h 413"/>
                  <a:gd name="T12" fmla="*/ 4 w 412"/>
                  <a:gd name="T13" fmla="*/ 249 h 413"/>
                  <a:gd name="T14" fmla="*/ 25 w 412"/>
                  <a:gd name="T15" fmla="*/ 305 h 413"/>
                  <a:gd name="T16" fmla="*/ 60 w 412"/>
                  <a:gd name="T17" fmla="*/ 352 h 413"/>
                  <a:gd name="T18" fmla="*/ 108 w 412"/>
                  <a:gd name="T19" fmla="*/ 388 h 413"/>
                  <a:gd name="T20" fmla="*/ 165 w 412"/>
                  <a:gd name="T21" fmla="*/ 409 h 413"/>
                  <a:gd name="T22" fmla="*/ 206 w 412"/>
                  <a:gd name="T23" fmla="*/ 413 h 413"/>
                  <a:gd name="T24" fmla="*/ 268 w 412"/>
                  <a:gd name="T25" fmla="*/ 404 h 413"/>
                  <a:gd name="T26" fmla="*/ 322 w 412"/>
                  <a:gd name="T27" fmla="*/ 378 h 413"/>
                  <a:gd name="T28" fmla="*/ 365 w 412"/>
                  <a:gd name="T29" fmla="*/ 338 h 413"/>
                  <a:gd name="T30" fmla="*/ 396 w 412"/>
                  <a:gd name="T31" fmla="*/ 288 h 413"/>
                  <a:gd name="T32" fmla="*/ 411 w 412"/>
                  <a:gd name="T33" fmla="*/ 228 h 413"/>
                  <a:gd name="T34" fmla="*/ 411 w 412"/>
                  <a:gd name="T35" fmla="*/ 186 h 413"/>
                  <a:gd name="T36" fmla="*/ 396 w 412"/>
                  <a:gd name="T37" fmla="*/ 127 h 413"/>
                  <a:gd name="T38" fmla="*/ 365 w 412"/>
                  <a:gd name="T39" fmla="*/ 76 h 413"/>
                  <a:gd name="T40" fmla="*/ 322 w 412"/>
                  <a:gd name="T41" fmla="*/ 36 h 413"/>
                  <a:gd name="T42" fmla="*/ 268 w 412"/>
                  <a:gd name="T43" fmla="*/ 10 h 413"/>
                  <a:gd name="T44" fmla="*/ 206 w 412"/>
                  <a:gd name="T45" fmla="*/ 0 h 413"/>
                  <a:gd name="T46" fmla="*/ 206 w 412"/>
                  <a:gd name="T47" fmla="*/ 399 h 413"/>
                  <a:gd name="T48" fmla="*/ 149 w 412"/>
                  <a:gd name="T49" fmla="*/ 390 h 413"/>
                  <a:gd name="T50" fmla="*/ 99 w 412"/>
                  <a:gd name="T51" fmla="*/ 367 h 413"/>
                  <a:gd name="T52" fmla="*/ 58 w 412"/>
                  <a:gd name="T53" fmla="*/ 329 h 413"/>
                  <a:gd name="T54" fmla="*/ 29 w 412"/>
                  <a:gd name="T55" fmla="*/ 281 h 413"/>
                  <a:gd name="T56" fmla="*/ 15 w 412"/>
                  <a:gd name="T57" fmla="*/ 226 h 413"/>
                  <a:gd name="T58" fmla="*/ 15 w 412"/>
                  <a:gd name="T59" fmla="*/ 187 h 413"/>
                  <a:gd name="T60" fmla="*/ 29 w 412"/>
                  <a:gd name="T61" fmla="*/ 132 h 413"/>
                  <a:gd name="T62" fmla="*/ 58 w 412"/>
                  <a:gd name="T63" fmla="*/ 85 h 413"/>
                  <a:gd name="T64" fmla="*/ 99 w 412"/>
                  <a:gd name="T65" fmla="*/ 48 h 413"/>
                  <a:gd name="T66" fmla="*/ 149 w 412"/>
                  <a:gd name="T67" fmla="*/ 24 h 413"/>
                  <a:gd name="T68" fmla="*/ 206 w 412"/>
                  <a:gd name="T69" fmla="*/ 16 h 413"/>
                  <a:gd name="T70" fmla="*/ 245 w 412"/>
                  <a:gd name="T71" fmla="*/ 19 h 413"/>
                  <a:gd name="T72" fmla="*/ 298 w 412"/>
                  <a:gd name="T73" fmla="*/ 38 h 413"/>
                  <a:gd name="T74" fmla="*/ 342 w 412"/>
                  <a:gd name="T75" fmla="*/ 72 h 413"/>
                  <a:gd name="T76" fmla="*/ 374 w 412"/>
                  <a:gd name="T77" fmla="*/ 116 h 413"/>
                  <a:gd name="T78" fmla="*/ 394 w 412"/>
                  <a:gd name="T79" fmla="*/ 169 h 413"/>
                  <a:gd name="T80" fmla="*/ 398 w 412"/>
                  <a:gd name="T81" fmla="*/ 207 h 413"/>
                  <a:gd name="T82" fmla="*/ 390 w 412"/>
                  <a:gd name="T83" fmla="*/ 264 h 413"/>
                  <a:gd name="T84" fmla="*/ 366 w 412"/>
                  <a:gd name="T85" fmla="*/ 315 h 413"/>
                  <a:gd name="T86" fmla="*/ 328 w 412"/>
                  <a:gd name="T87" fmla="*/ 355 h 413"/>
                  <a:gd name="T88" fmla="*/ 280 w 412"/>
                  <a:gd name="T89" fmla="*/ 384 h 413"/>
                  <a:gd name="T90" fmla="*/ 225 w 412"/>
                  <a:gd name="T91" fmla="*/ 398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12" h="413">
                    <a:moveTo>
                      <a:pt x="206" y="0"/>
                    </a:moveTo>
                    <a:lnTo>
                      <a:pt x="206" y="0"/>
                    </a:lnTo>
                    <a:lnTo>
                      <a:pt x="185" y="1"/>
                    </a:lnTo>
                    <a:lnTo>
                      <a:pt x="165" y="5"/>
                    </a:lnTo>
                    <a:lnTo>
                      <a:pt x="144" y="10"/>
                    </a:lnTo>
                    <a:lnTo>
                      <a:pt x="126" y="17"/>
                    </a:lnTo>
                    <a:lnTo>
                      <a:pt x="108" y="26"/>
                    </a:lnTo>
                    <a:lnTo>
                      <a:pt x="91" y="36"/>
                    </a:lnTo>
                    <a:lnTo>
                      <a:pt x="75" y="48"/>
                    </a:lnTo>
                    <a:lnTo>
                      <a:pt x="60" y="61"/>
                    </a:lnTo>
                    <a:lnTo>
                      <a:pt x="47" y="76"/>
                    </a:lnTo>
                    <a:lnTo>
                      <a:pt x="35" y="92"/>
                    </a:lnTo>
                    <a:lnTo>
                      <a:pt x="25" y="108"/>
                    </a:lnTo>
                    <a:lnTo>
                      <a:pt x="16" y="127"/>
                    </a:lnTo>
                    <a:lnTo>
                      <a:pt x="9" y="146"/>
                    </a:lnTo>
                    <a:lnTo>
                      <a:pt x="4" y="166"/>
                    </a:lnTo>
                    <a:lnTo>
                      <a:pt x="1" y="186"/>
                    </a:lnTo>
                    <a:lnTo>
                      <a:pt x="0" y="207"/>
                    </a:lnTo>
                    <a:lnTo>
                      <a:pt x="0" y="207"/>
                    </a:lnTo>
                    <a:lnTo>
                      <a:pt x="1" y="228"/>
                    </a:lnTo>
                    <a:lnTo>
                      <a:pt x="4" y="249"/>
                    </a:lnTo>
                    <a:lnTo>
                      <a:pt x="9" y="268"/>
                    </a:lnTo>
                    <a:lnTo>
                      <a:pt x="16" y="288"/>
                    </a:lnTo>
                    <a:lnTo>
                      <a:pt x="25" y="305"/>
                    </a:lnTo>
                    <a:lnTo>
                      <a:pt x="35" y="322"/>
                    </a:lnTo>
                    <a:lnTo>
                      <a:pt x="47" y="338"/>
                    </a:lnTo>
                    <a:lnTo>
                      <a:pt x="60" y="352"/>
                    </a:lnTo>
                    <a:lnTo>
                      <a:pt x="75" y="367"/>
                    </a:lnTo>
                    <a:lnTo>
                      <a:pt x="91" y="378"/>
                    </a:lnTo>
                    <a:lnTo>
                      <a:pt x="108" y="388"/>
                    </a:lnTo>
                    <a:lnTo>
                      <a:pt x="126" y="397"/>
                    </a:lnTo>
                    <a:lnTo>
                      <a:pt x="144" y="404"/>
                    </a:lnTo>
                    <a:lnTo>
                      <a:pt x="165" y="409"/>
                    </a:lnTo>
                    <a:lnTo>
                      <a:pt x="185" y="412"/>
                    </a:lnTo>
                    <a:lnTo>
                      <a:pt x="206" y="413"/>
                    </a:lnTo>
                    <a:lnTo>
                      <a:pt x="206" y="413"/>
                    </a:lnTo>
                    <a:lnTo>
                      <a:pt x="228" y="412"/>
                    </a:lnTo>
                    <a:lnTo>
                      <a:pt x="248" y="409"/>
                    </a:lnTo>
                    <a:lnTo>
                      <a:pt x="268" y="404"/>
                    </a:lnTo>
                    <a:lnTo>
                      <a:pt x="286" y="397"/>
                    </a:lnTo>
                    <a:lnTo>
                      <a:pt x="304" y="388"/>
                    </a:lnTo>
                    <a:lnTo>
                      <a:pt x="322" y="378"/>
                    </a:lnTo>
                    <a:lnTo>
                      <a:pt x="337" y="367"/>
                    </a:lnTo>
                    <a:lnTo>
                      <a:pt x="352" y="352"/>
                    </a:lnTo>
                    <a:lnTo>
                      <a:pt x="365" y="338"/>
                    </a:lnTo>
                    <a:lnTo>
                      <a:pt x="377" y="322"/>
                    </a:lnTo>
                    <a:lnTo>
                      <a:pt x="387" y="305"/>
                    </a:lnTo>
                    <a:lnTo>
                      <a:pt x="396" y="288"/>
                    </a:lnTo>
                    <a:lnTo>
                      <a:pt x="403" y="268"/>
                    </a:lnTo>
                    <a:lnTo>
                      <a:pt x="408" y="249"/>
                    </a:lnTo>
                    <a:lnTo>
                      <a:pt x="411" y="228"/>
                    </a:lnTo>
                    <a:lnTo>
                      <a:pt x="412" y="207"/>
                    </a:lnTo>
                    <a:lnTo>
                      <a:pt x="412" y="207"/>
                    </a:lnTo>
                    <a:lnTo>
                      <a:pt x="411" y="186"/>
                    </a:lnTo>
                    <a:lnTo>
                      <a:pt x="408" y="166"/>
                    </a:lnTo>
                    <a:lnTo>
                      <a:pt x="403" y="146"/>
                    </a:lnTo>
                    <a:lnTo>
                      <a:pt x="396" y="127"/>
                    </a:lnTo>
                    <a:lnTo>
                      <a:pt x="387" y="108"/>
                    </a:lnTo>
                    <a:lnTo>
                      <a:pt x="377" y="92"/>
                    </a:lnTo>
                    <a:lnTo>
                      <a:pt x="365" y="76"/>
                    </a:lnTo>
                    <a:lnTo>
                      <a:pt x="352" y="61"/>
                    </a:lnTo>
                    <a:lnTo>
                      <a:pt x="337" y="48"/>
                    </a:lnTo>
                    <a:lnTo>
                      <a:pt x="322" y="36"/>
                    </a:lnTo>
                    <a:lnTo>
                      <a:pt x="304" y="26"/>
                    </a:lnTo>
                    <a:lnTo>
                      <a:pt x="286" y="17"/>
                    </a:lnTo>
                    <a:lnTo>
                      <a:pt x="268" y="10"/>
                    </a:lnTo>
                    <a:lnTo>
                      <a:pt x="248" y="5"/>
                    </a:lnTo>
                    <a:lnTo>
                      <a:pt x="228" y="1"/>
                    </a:lnTo>
                    <a:lnTo>
                      <a:pt x="206" y="0"/>
                    </a:lnTo>
                    <a:lnTo>
                      <a:pt x="206" y="0"/>
                    </a:lnTo>
                    <a:close/>
                    <a:moveTo>
                      <a:pt x="206" y="399"/>
                    </a:moveTo>
                    <a:lnTo>
                      <a:pt x="206" y="399"/>
                    </a:lnTo>
                    <a:lnTo>
                      <a:pt x="187" y="398"/>
                    </a:lnTo>
                    <a:lnTo>
                      <a:pt x="167" y="395"/>
                    </a:lnTo>
                    <a:lnTo>
                      <a:pt x="149" y="390"/>
                    </a:lnTo>
                    <a:lnTo>
                      <a:pt x="131" y="384"/>
                    </a:lnTo>
                    <a:lnTo>
                      <a:pt x="114" y="376"/>
                    </a:lnTo>
                    <a:lnTo>
                      <a:pt x="99" y="367"/>
                    </a:lnTo>
                    <a:lnTo>
                      <a:pt x="84" y="355"/>
                    </a:lnTo>
                    <a:lnTo>
                      <a:pt x="71" y="343"/>
                    </a:lnTo>
                    <a:lnTo>
                      <a:pt x="58" y="329"/>
                    </a:lnTo>
                    <a:lnTo>
                      <a:pt x="47" y="315"/>
                    </a:lnTo>
                    <a:lnTo>
                      <a:pt x="37" y="298"/>
                    </a:lnTo>
                    <a:lnTo>
                      <a:pt x="29" y="281"/>
                    </a:lnTo>
                    <a:lnTo>
                      <a:pt x="22" y="264"/>
                    </a:lnTo>
                    <a:lnTo>
                      <a:pt x="18" y="246"/>
                    </a:lnTo>
                    <a:lnTo>
                      <a:pt x="15" y="226"/>
                    </a:lnTo>
                    <a:lnTo>
                      <a:pt x="14" y="207"/>
                    </a:lnTo>
                    <a:lnTo>
                      <a:pt x="14" y="207"/>
                    </a:lnTo>
                    <a:lnTo>
                      <a:pt x="15" y="187"/>
                    </a:lnTo>
                    <a:lnTo>
                      <a:pt x="18" y="169"/>
                    </a:lnTo>
                    <a:lnTo>
                      <a:pt x="22" y="151"/>
                    </a:lnTo>
                    <a:lnTo>
                      <a:pt x="29" y="132"/>
                    </a:lnTo>
                    <a:lnTo>
                      <a:pt x="37" y="116"/>
                    </a:lnTo>
                    <a:lnTo>
                      <a:pt x="47" y="100"/>
                    </a:lnTo>
                    <a:lnTo>
                      <a:pt x="58" y="85"/>
                    </a:lnTo>
                    <a:lnTo>
                      <a:pt x="71" y="72"/>
                    </a:lnTo>
                    <a:lnTo>
                      <a:pt x="84" y="59"/>
                    </a:lnTo>
                    <a:lnTo>
                      <a:pt x="99" y="48"/>
                    </a:lnTo>
                    <a:lnTo>
                      <a:pt x="114" y="38"/>
                    </a:lnTo>
                    <a:lnTo>
                      <a:pt x="131" y="31"/>
                    </a:lnTo>
                    <a:lnTo>
                      <a:pt x="149" y="24"/>
                    </a:lnTo>
                    <a:lnTo>
                      <a:pt x="167" y="19"/>
                    </a:lnTo>
                    <a:lnTo>
                      <a:pt x="187" y="16"/>
                    </a:lnTo>
                    <a:lnTo>
                      <a:pt x="206" y="16"/>
                    </a:lnTo>
                    <a:lnTo>
                      <a:pt x="206" y="16"/>
                    </a:lnTo>
                    <a:lnTo>
                      <a:pt x="225" y="16"/>
                    </a:lnTo>
                    <a:lnTo>
                      <a:pt x="245" y="19"/>
                    </a:lnTo>
                    <a:lnTo>
                      <a:pt x="263" y="24"/>
                    </a:lnTo>
                    <a:lnTo>
                      <a:pt x="280" y="31"/>
                    </a:lnTo>
                    <a:lnTo>
                      <a:pt x="298" y="38"/>
                    </a:lnTo>
                    <a:lnTo>
                      <a:pt x="313" y="48"/>
                    </a:lnTo>
                    <a:lnTo>
                      <a:pt x="328" y="59"/>
                    </a:lnTo>
                    <a:lnTo>
                      <a:pt x="342" y="72"/>
                    </a:lnTo>
                    <a:lnTo>
                      <a:pt x="354" y="85"/>
                    </a:lnTo>
                    <a:lnTo>
                      <a:pt x="366" y="100"/>
                    </a:lnTo>
                    <a:lnTo>
                      <a:pt x="374" y="116"/>
                    </a:lnTo>
                    <a:lnTo>
                      <a:pt x="383" y="132"/>
                    </a:lnTo>
                    <a:lnTo>
                      <a:pt x="390" y="151"/>
                    </a:lnTo>
                    <a:lnTo>
                      <a:pt x="394" y="169"/>
                    </a:lnTo>
                    <a:lnTo>
                      <a:pt x="397" y="187"/>
                    </a:lnTo>
                    <a:lnTo>
                      <a:pt x="398" y="207"/>
                    </a:lnTo>
                    <a:lnTo>
                      <a:pt x="398" y="207"/>
                    </a:lnTo>
                    <a:lnTo>
                      <a:pt x="397" y="226"/>
                    </a:lnTo>
                    <a:lnTo>
                      <a:pt x="394" y="246"/>
                    </a:lnTo>
                    <a:lnTo>
                      <a:pt x="390" y="264"/>
                    </a:lnTo>
                    <a:lnTo>
                      <a:pt x="383" y="281"/>
                    </a:lnTo>
                    <a:lnTo>
                      <a:pt x="374" y="298"/>
                    </a:lnTo>
                    <a:lnTo>
                      <a:pt x="366" y="315"/>
                    </a:lnTo>
                    <a:lnTo>
                      <a:pt x="354" y="329"/>
                    </a:lnTo>
                    <a:lnTo>
                      <a:pt x="342" y="343"/>
                    </a:lnTo>
                    <a:lnTo>
                      <a:pt x="328" y="355"/>
                    </a:lnTo>
                    <a:lnTo>
                      <a:pt x="313" y="367"/>
                    </a:lnTo>
                    <a:lnTo>
                      <a:pt x="298" y="376"/>
                    </a:lnTo>
                    <a:lnTo>
                      <a:pt x="280" y="384"/>
                    </a:lnTo>
                    <a:lnTo>
                      <a:pt x="263" y="390"/>
                    </a:lnTo>
                    <a:lnTo>
                      <a:pt x="245" y="395"/>
                    </a:lnTo>
                    <a:lnTo>
                      <a:pt x="225" y="398"/>
                    </a:lnTo>
                    <a:lnTo>
                      <a:pt x="206" y="399"/>
                    </a:lnTo>
                    <a:lnTo>
                      <a:pt x="206" y="399"/>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ko-KR" altLang="en-US" dirty="0">
                  <a:cs typeface="+mn-ea"/>
                  <a:sym typeface="+mn-lt"/>
                </a:endParaRPr>
              </a:p>
            </p:txBody>
          </p:sp>
          <p:sp>
            <p:nvSpPr>
              <p:cNvPr id="66" name="Rectangle 99"/>
              <p:cNvSpPr>
                <a:spLocks noChangeArrowheads="1"/>
              </p:cNvSpPr>
              <p:nvPr/>
            </p:nvSpPr>
            <p:spPr bwMode="auto">
              <a:xfrm>
                <a:off x="5505450" y="4470400"/>
                <a:ext cx="23813" cy="5715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ko-KR" altLang="en-US" dirty="0">
                  <a:cs typeface="+mn-ea"/>
                  <a:sym typeface="+mn-lt"/>
                </a:endParaRPr>
              </a:p>
            </p:txBody>
          </p:sp>
          <p:sp>
            <p:nvSpPr>
              <p:cNvPr id="67" name="Freeform 100"/>
              <p:cNvSpPr>
                <a:spLocks/>
              </p:cNvSpPr>
              <p:nvPr/>
            </p:nvSpPr>
            <p:spPr bwMode="auto">
              <a:xfrm>
                <a:off x="5365750" y="4502150"/>
                <a:ext cx="49213" cy="61913"/>
              </a:xfrm>
              <a:custGeom>
                <a:avLst/>
                <a:gdLst>
                  <a:gd name="T0" fmla="*/ 31 w 31"/>
                  <a:gd name="T1" fmla="*/ 31 h 39"/>
                  <a:gd name="T2" fmla="*/ 13 w 31"/>
                  <a:gd name="T3" fmla="*/ 0 h 39"/>
                  <a:gd name="T4" fmla="*/ 0 w 31"/>
                  <a:gd name="T5" fmla="*/ 7 h 39"/>
                  <a:gd name="T6" fmla="*/ 18 w 31"/>
                  <a:gd name="T7" fmla="*/ 39 h 39"/>
                  <a:gd name="T8" fmla="*/ 31 w 31"/>
                  <a:gd name="T9" fmla="*/ 31 h 39"/>
                </a:gdLst>
                <a:ahLst/>
                <a:cxnLst>
                  <a:cxn ang="0">
                    <a:pos x="T0" y="T1"/>
                  </a:cxn>
                  <a:cxn ang="0">
                    <a:pos x="T2" y="T3"/>
                  </a:cxn>
                  <a:cxn ang="0">
                    <a:pos x="T4" y="T5"/>
                  </a:cxn>
                  <a:cxn ang="0">
                    <a:pos x="T6" y="T7"/>
                  </a:cxn>
                  <a:cxn ang="0">
                    <a:pos x="T8" y="T9"/>
                  </a:cxn>
                </a:cxnLst>
                <a:rect l="0" t="0" r="r" b="b"/>
                <a:pathLst>
                  <a:path w="31" h="39">
                    <a:moveTo>
                      <a:pt x="31" y="31"/>
                    </a:moveTo>
                    <a:lnTo>
                      <a:pt x="13" y="0"/>
                    </a:lnTo>
                    <a:lnTo>
                      <a:pt x="0" y="7"/>
                    </a:lnTo>
                    <a:lnTo>
                      <a:pt x="18" y="39"/>
                    </a:lnTo>
                    <a:lnTo>
                      <a:pt x="31" y="3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ko-KR" altLang="en-US" dirty="0">
                  <a:cs typeface="+mn-ea"/>
                  <a:sym typeface="+mn-lt"/>
                </a:endParaRPr>
              </a:p>
            </p:txBody>
          </p:sp>
          <p:sp>
            <p:nvSpPr>
              <p:cNvPr id="68" name="Freeform 101"/>
              <p:cNvSpPr>
                <a:spLocks/>
              </p:cNvSpPr>
              <p:nvPr/>
            </p:nvSpPr>
            <p:spPr bwMode="auto">
              <a:xfrm>
                <a:off x="5265738" y="4600575"/>
                <a:ext cx="63500" cy="49213"/>
              </a:xfrm>
              <a:custGeom>
                <a:avLst/>
                <a:gdLst>
                  <a:gd name="T0" fmla="*/ 0 w 40"/>
                  <a:gd name="T1" fmla="*/ 13 h 31"/>
                  <a:gd name="T2" fmla="*/ 33 w 40"/>
                  <a:gd name="T3" fmla="*/ 31 h 31"/>
                  <a:gd name="T4" fmla="*/ 40 w 40"/>
                  <a:gd name="T5" fmla="*/ 19 h 31"/>
                  <a:gd name="T6" fmla="*/ 8 w 40"/>
                  <a:gd name="T7" fmla="*/ 0 h 31"/>
                  <a:gd name="T8" fmla="*/ 0 w 40"/>
                  <a:gd name="T9" fmla="*/ 13 h 31"/>
                </a:gdLst>
                <a:ahLst/>
                <a:cxnLst>
                  <a:cxn ang="0">
                    <a:pos x="T0" y="T1"/>
                  </a:cxn>
                  <a:cxn ang="0">
                    <a:pos x="T2" y="T3"/>
                  </a:cxn>
                  <a:cxn ang="0">
                    <a:pos x="T4" y="T5"/>
                  </a:cxn>
                  <a:cxn ang="0">
                    <a:pos x="T6" y="T7"/>
                  </a:cxn>
                  <a:cxn ang="0">
                    <a:pos x="T8" y="T9"/>
                  </a:cxn>
                </a:cxnLst>
                <a:rect l="0" t="0" r="r" b="b"/>
                <a:pathLst>
                  <a:path w="40" h="31">
                    <a:moveTo>
                      <a:pt x="0" y="13"/>
                    </a:moveTo>
                    <a:lnTo>
                      <a:pt x="33" y="31"/>
                    </a:lnTo>
                    <a:lnTo>
                      <a:pt x="40" y="19"/>
                    </a:lnTo>
                    <a:lnTo>
                      <a:pt x="8" y="0"/>
                    </a:lnTo>
                    <a:lnTo>
                      <a:pt x="0" y="13"/>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ko-KR" altLang="en-US" dirty="0">
                  <a:cs typeface="+mn-ea"/>
                  <a:sym typeface="+mn-lt"/>
                </a:endParaRPr>
              </a:p>
            </p:txBody>
          </p:sp>
          <p:sp>
            <p:nvSpPr>
              <p:cNvPr id="69" name="Rectangle 102"/>
              <p:cNvSpPr>
                <a:spLocks noChangeArrowheads="1"/>
              </p:cNvSpPr>
              <p:nvPr/>
            </p:nvSpPr>
            <p:spPr bwMode="auto">
              <a:xfrm>
                <a:off x="5235575" y="4740275"/>
                <a:ext cx="58738" cy="22225"/>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ko-KR" altLang="en-US" dirty="0">
                  <a:cs typeface="+mn-ea"/>
                  <a:sym typeface="+mn-lt"/>
                </a:endParaRPr>
              </a:p>
            </p:txBody>
          </p:sp>
          <p:sp>
            <p:nvSpPr>
              <p:cNvPr id="70" name="Freeform 103"/>
              <p:cNvSpPr>
                <a:spLocks/>
              </p:cNvSpPr>
              <p:nvPr/>
            </p:nvSpPr>
            <p:spPr bwMode="auto">
              <a:xfrm>
                <a:off x="5265738" y="4852988"/>
                <a:ext cx="63500" cy="49213"/>
              </a:xfrm>
              <a:custGeom>
                <a:avLst/>
                <a:gdLst>
                  <a:gd name="T0" fmla="*/ 0 w 40"/>
                  <a:gd name="T1" fmla="*/ 19 h 31"/>
                  <a:gd name="T2" fmla="*/ 8 w 40"/>
                  <a:gd name="T3" fmla="*/ 31 h 31"/>
                  <a:gd name="T4" fmla="*/ 40 w 40"/>
                  <a:gd name="T5" fmla="*/ 12 h 31"/>
                  <a:gd name="T6" fmla="*/ 33 w 40"/>
                  <a:gd name="T7" fmla="*/ 0 h 31"/>
                  <a:gd name="T8" fmla="*/ 0 w 40"/>
                  <a:gd name="T9" fmla="*/ 19 h 31"/>
                </a:gdLst>
                <a:ahLst/>
                <a:cxnLst>
                  <a:cxn ang="0">
                    <a:pos x="T0" y="T1"/>
                  </a:cxn>
                  <a:cxn ang="0">
                    <a:pos x="T2" y="T3"/>
                  </a:cxn>
                  <a:cxn ang="0">
                    <a:pos x="T4" y="T5"/>
                  </a:cxn>
                  <a:cxn ang="0">
                    <a:pos x="T6" y="T7"/>
                  </a:cxn>
                  <a:cxn ang="0">
                    <a:pos x="T8" y="T9"/>
                  </a:cxn>
                </a:cxnLst>
                <a:rect l="0" t="0" r="r" b="b"/>
                <a:pathLst>
                  <a:path w="40" h="31">
                    <a:moveTo>
                      <a:pt x="0" y="19"/>
                    </a:moveTo>
                    <a:lnTo>
                      <a:pt x="8" y="31"/>
                    </a:lnTo>
                    <a:lnTo>
                      <a:pt x="40" y="12"/>
                    </a:lnTo>
                    <a:lnTo>
                      <a:pt x="33" y="0"/>
                    </a:lnTo>
                    <a:lnTo>
                      <a:pt x="0" y="19"/>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ko-KR" altLang="en-US" dirty="0">
                  <a:cs typeface="+mn-ea"/>
                  <a:sym typeface="+mn-lt"/>
                </a:endParaRPr>
              </a:p>
            </p:txBody>
          </p:sp>
          <p:sp>
            <p:nvSpPr>
              <p:cNvPr id="71" name="Freeform 104"/>
              <p:cNvSpPr>
                <a:spLocks/>
              </p:cNvSpPr>
              <p:nvPr/>
            </p:nvSpPr>
            <p:spPr bwMode="auto">
              <a:xfrm>
                <a:off x="5365750" y="4938713"/>
                <a:ext cx="49213" cy="61913"/>
              </a:xfrm>
              <a:custGeom>
                <a:avLst/>
                <a:gdLst>
                  <a:gd name="T0" fmla="*/ 0 w 31"/>
                  <a:gd name="T1" fmla="*/ 32 h 39"/>
                  <a:gd name="T2" fmla="*/ 13 w 31"/>
                  <a:gd name="T3" fmla="*/ 39 h 39"/>
                  <a:gd name="T4" fmla="*/ 31 w 31"/>
                  <a:gd name="T5" fmla="*/ 7 h 39"/>
                  <a:gd name="T6" fmla="*/ 18 w 31"/>
                  <a:gd name="T7" fmla="*/ 0 h 39"/>
                  <a:gd name="T8" fmla="*/ 0 w 31"/>
                  <a:gd name="T9" fmla="*/ 32 h 39"/>
                </a:gdLst>
                <a:ahLst/>
                <a:cxnLst>
                  <a:cxn ang="0">
                    <a:pos x="T0" y="T1"/>
                  </a:cxn>
                  <a:cxn ang="0">
                    <a:pos x="T2" y="T3"/>
                  </a:cxn>
                  <a:cxn ang="0">
                    <a:pos x="T4" y="T5"/>
                  </a:cxn>
                  <a:cxn ang="0">
                    <a:pos x="T6" y="T7"/>
                  </a:cxn>
                  <a:cxn ang="0">
                    <a:pos x="T8" y="T9"/>
                  </a:cxn>
                </a:cxnLst>
                <a:rect l="0" t="0" r="r" b="b"/>
                <a:pathLst>
                  <a:path w="31" h="39">
                    <a:moveTo>
                      <a:pt x="0" y="32"/>
                    </a:moveTo>
                    <a:lnTo>
                      <a:pt x="13" y="39"/>
                    </a:lnTo>
                    <a:lnTo>
                      <a:pt x="31" y="7"/>
                    </a:lnTo>
                    <a:lnTo>
                      <a:pt x="18" y="0"/>
                    </a:lnTo>
                    <a:lnTo>
                      <a:pt x="0" y="3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ko-KR" altLang="en-US" dirty="0">
                  <a:cs typeface="+mn-ea"/>
                  <a:sym typeface="+mn-lt"/>
                </a:endParaRPr>
              </a:p>
            </p:txBody>
          </p:sp>
          <p:sp>
            <p:nvSpPr>
              <p:cNvPr id="72" name="Rectangle 105"/>
              <p:cNvSpPr>
                <a:spLocks noChangeArrowheads="1"/>
              </p:cNvSpPr>
              <p:nvPr/>
            </p:nvSpPr>
            <p:spPr bwMode="auto">
              <a:xfrm>
                <a:off x="5505450" y="4975225"/>
                <a:ext cx="23813" cy="58738"/>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ko-KR" altLang="en-US" dirty="0">
                  <a:cs typeface="+mn-ea"/>
                  <a:sym typeface="+mn-lt"/>
                </a:endParaRPr>
              </a:p>
            </p:txBody>
          </p:sp>
          <p:sp>
            <p:nvSpPr>
              <p:cNvPr id="73" name="Freeform 106"/>
              <p:cNvSpPr>
                <a:spLocks/>
              </p:cNvSpPr>
              <p:nvPr/>
            </p:nvSpPr>
            <p:spPr bwMode="auto">
              <a:xfrm>
                <a:off x="5619750" y="4938713"/>
                <a:ext cx="47625" cy="61913"/>
              </a:xfrm>
              <a:custGeom>
                <a:avLst/>
                <a:gdLst>
                  <a:gd name="T0" fmla="*/ 0 w 30"/>
                  <a:gd name="T1" fmla="*/ 7 h 39"/>
                  <a:gd name="T2" fmla="*/ 18 w 30"/>
                  <a:gd name="T3" fmla="*/ 39 h 39"/>
                  <a:gd name="T4" fmla="*/ 30 w 30"/>
                  <a:gd name="T5" fmla="*/ 32 h 39"/>
                  <a:gd name="T6" fmla="*/ 12 w 30"/>
                  <a:gd name="T7" fmla="*/ 0 h 39"/>
                  <a:gd name="T8" fmla="*/ 0 w 30"/>
                  <a:gd name="T9" fmla="*/ 7 h 39"/>
                </a:gdLst>
                <a:ahLst/>
                <a:cxnLst>
                  <a:cxn ang="0">
                    <a:pos x="T0" y="T1"/>
                  </a:cxn>
                  <a:cxn ang="0">
                    <a:pos x="T2" y="T3"/>
                  </a:cxn>
                  <a:cxn ang="0">
                    <a:pos x="T4" y="T5"/>
                  </a:cxn>
                  <a:cxn ang="0">
                    <a:pos x="T6" y="T7"/>
                  </a:cxn>
                  <a:cxn ang="0">
                    <a:pos x="T8" y="T9"/>
                  </a:cxn>
                </a:cxnLst>
                <a:rect l="0" t="0" r="r" b="b"/>
                <a:pathLst>
                  <a:path w="30" h="39">
                    <a:moveTo>
                      <a:pt x="0" y="7"/>
                    </a:moveTo>
                    <a:lnTo>
                      <a:pt x="18" y="39"/>
                    </a:lnTo>
                    <a:lnTo>
                      <a:pt x="30" y="32"/>
                    </a:lnTo>
                    <a:lnTo>
                      <a:pt x="12" y="0"/>
                    </a:lnTo>
                    <a:lnTo>
                      <a:pt x="0" y="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ko-KR" altLang="en-US" dirty="0">
                  <a:cs typeface="+mn-ea"/>
                  <a:sym typeface="+mn-lt"/>
                </a:endParaRPr>
              </a:p>
            </p:txBody>
          </p:sp>
          <p:sp>
            <p:nvSpPr>
              <p:cNvPr id="74" name="Freeform 107"/>
              <p:cNvSpPr>
                <a:spLocks/>
              </p:cNvSpPr>
              <p:nvPr/>
            </p:nvSpPr>
            <p:spPr bwMode="auto">
              <a:xfrm>
                <a:off x="5705475" y="4852988"/>
                <a:ext cx="61913" cy="49213"/>
              </a:xfrm>
              <a:custGeom>
                <a:avLst/>
                <a:gdLst>
                  <a:gd name="T0" fmla="*/ 0 w 39"/>
                  <a:gd name="T1" fmla="*/ 12 h 31"/>
                  <a:gd name="T2" fmla="*/ 31 w 39"/>
                  <a:gd name="T3" fmla="*/ 31 h 31"/>
                  <a:gd name="T4" fmla="*/ 39 w 39"/>
                  <a:gd name="T5" fmla="*/ 19 h 31"/>
                  <a:gd name="T6" fmla="*/ 6 w 39"/>
                  <a:gd name="T7" fmla="*/ 0 h 31"/>
                  <a:gd name="T8" fmla="*/ 0 w 39"/>
                  <a:gd name="T9" fmla="*/ 12 h 31"/>
                </a:gdLst>
                <a:ahLst/>
                <a:cxnLst>
                  <a:cxn ang="0">
                    <a:pos x="T0" y="T1"/>
                  </a:cxn>
                  <a:cxn ang="0">
                    <a:pos x="T2" y="T3"/>
                  </a:cxn>
                  <a:cxn ang="0">
                    <a:pos x="T4" y="T5"/>
                  </a:cxn>
                  <a:cxn ang="0">
                    <a:pos x="T6" y="T7"/>
                  </a:cxn>
                  <a:cxn ang="0">
                    <a:pos x="T8" y="T9"/>
                  </a:cxn>
                </a:cxnLst>
                <a:rect l="0" t="0" r="r" b="b"/>
                <a:pathLst>
                  <a:path w="39" h="31">
                    <a:moveTo>
                      <a:pt x="0" y="12"/>
                    </a:moveTo>
                    <a:lnTo>
                      <a:pt x="31" y="31"/>
                    </a:lnTo>
                    <a:lnTo>
                      <a:pt x="39" y="19"/>
                    </a:lnTo>
                    <a:lnTo>
                      <a:pt x="6" y="0"/>
                    </a:lnTo>
                    <a:lnTo>
                      <a:pt x="0" y="1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ko-KR" altLang="en-US" dirty="0">
                  <a:cs typeface="+mn-ea"/>
                  <a:sym typeface="+mn-lt"/>
                </a:endParaRPr>
              </a:p>
            </p:txBody>
          </p:sp>
          <p:sp>
            <p:nvSpPr>
              <p:cNvPr id="75" name="Rectangle 108"/>
              <p:cNvSpPr>
                <a:spLocks noChangeArrowheads="1"/>
              </p:cNvSpPr>
              <p:nvPr/>
            </p:nvSpPr>
            <p:spPr bwMode="auto">
              <a:xfrm>
                <a:off x="5738813" y="4740275"/>
                <a:ext cx="60325" cy="22225"/>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ko-KR" altLang="en-US" dirty="0">
                  <a:cs typeface="+mn-ea"/>
                  <a:sym typeface="+mn-lt"/>
                </a:endParaRPr>
              </a:p>
            </p:txBody>
          </p:sp>
          <p:sp>
            <p:nvSpPr>
              <p:cNvPr id="76" name="Freeform 109"/>
              <p:cNvSpPr>
                <a:spLocks/>
              </p:cNvSpPr>
              <p:nvPr/>
            </p:nvSpPr>
            <p:spPr bwMode="auto">
              <a:xfrm>
                <a:off x="5705475" y="4600575"/>
                <a:ext cx="61913" cy="49213"/>
              </a:xfrm>
              <a:custGeom>
                <a:avLst/>
                <a:gdLst>
                  <a:gd name="T0" fmla="*/ 39 w 39"/>
                  <a:gd name="T1" fmla="*/ 13 h 31"/>
                  <a:gd name="T2" fmla="*/ 31 w 39"/>
                  <a:gd name="T3" fmla="*/ 0 h 31"/>
                  <a:gd name="T4" fmla="*/ 0 w 39"/>
                  <a:gd name="T5" fmla="*/ 19 h 31"/>
                  <a:gd name="T6" fmla="*/ 6 w 39"/>
                  <a:gd name="T7" fmla="*/ 31 h 31"/>
                  <a:gd name="T8" fmla="*/ 39 w 39"/>
                  <a:gd name="T9" fmla="*/ 13 h 31"/>
                </a:gdLst>
                <a:ahLst/>
                <a:cxnLst>
                  <a:cxn ang="0">
                    <a:pos x="T0" y="T1"/>
                  </a:cxn>
                  <a:cxn ang="0">
                    <a:pos x="T2" y="T3"/>
                  </a:cxn>
                  <a:cxn ang="0">
                    <a:pos x="T4" y="T5"/>
                  </a:cxn>
                  <a:cxn ang="0">
                    <a:pos x="T6" y="T7"/>
                  </a:cxn>
                  <a:cxn ang="0">
                    <a:pos x="T8" y="T9"/>
                  </a:cxn>
                </a:cxnLst>
                <a:rect l="0" t="0" r="r" b="b"/>
                <a:pathLst>
                  <a:path w="39" h="31">
                    <a:moveTo>
                      <a:pt x="39" y="13"/>
                    </a:moveTo>
                    <a:lnTo>
                      <a:pt x="31" y="0"/>
                    </a:lnTo>
                    <a:lnTo>
                      <a:pt x="0" y="19"/>
                    </a:lnTo>
                    <a:lnTo>
                      <a:pt x="6" y="31"/>
                    </a:lnTo>
                    <a:lnTo>
                      <a:pt x="39" y="13"/>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ko-KR" altLang="en-US" dirty="0">
                  <a:cs typeface="+mn-ea"/>
                  <a:sym typeface="+mn-lt"/>
                </a:endParaRPr>
              </a:p>
            </p:txBody>
          </p:sp>
          <p:sp>
            <p:nvSpPr>
              <p:cNvPr id="77" name="Freeform 110"/>
              <p:cNvSpPr>
                <a:spLocks/>
              </p:cNvSpPr>
              <p:nvPr/>
            </p:nvSpPr>
            <p:spPr bwMode="auto">
              <a:xfrm>
                <a:off x="5619750" y="4502150"/>
                <a:ext cx="47625" cy="61913"/>
              </a:xfrm>
              <a:custGeom>
                <a:avLst/>
                <a:gdLst>
                  <a:gd name="T0" fmla="*/ 30 w 30"/>
                  <a:gd name="T1" fmla="*/ 7 h 39"/>
                  <a:gd name="T2" fmla="*/ 18 w 30"/>
                  <a:gd name="T3" fmla="*/ 0 h 39"/>
                  <a:gd name="T4" fmla="*/ 0 w 30"/>
                  <a:gd name="T5" fmla="*/ 31 h 39"/>
                  <a:gd name="T6" fmla="*/ 12 w 30"/>
                  <a:gd name="T7" fmla="*/ 39 h 39"/>
                  <a:gd name="T8" fmla="*/ 30 w 30"/>
                  <a:gd name="T9" fmla="*/ 7 h 39"/>
                </a:gdLst>
                <a:ahLst/>
                <a:cxnLst>
                  <a:cxn ang="0">
                    <a:pos x="T0" y="T1"/>
                  </a:cxn>
                  <a:cxn ang="0">
                    <a:pos x="T2" y="T3"/>
                  </a:cxn>
                  <a:cxn ang="0">
                    <a:pos x="T4" y="T5"/>
                  </a:cxn>
                  <a:cxn ang="0">
                    <a:pos x="T6" y="T7"/>
                  </a:cxn>
                  <a:cxn ang="0">
                    <a:pos x="T8" y="T9"/>
                  </a:cxn>
                </a:cxnLst>
                <a:rect l="0" t="0" r="r" b="b"/>
                <a:pathLst>
                  <a:path w="30" h="39">
                    <a:moveTo>
                      <a:pt x="30" y="7"/>
                    </a:moveTo>
                    <a:lnTo>
                      <a:pt x="18" y="0"/>
                    </a:lnTo>
                    <a:lnTo>
                      <a:pt x="0" y="31"/>
                    </a:lnTo>
                    <a:lnTo>
                      <a:pt x="12" y="39"/>
                    </a:lnTo>
                    <a:lnTo>
                      <a:pt x="30" y="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ko-KR" altLang="en-US" dirty="0">
                  <a:cs typeface="+mn-ea"/>
                  <a:sym typeface="+mn-lt"/>
                </a:endParaRPr>
              </a:p>
            </p:txBody>
          </p:sp>
          <p:sp>
            <p:nvSpPr>
              <p:cNvPr id="78" name="Freeform 111"/>
              <p:cNvSpPr>
                <a:spLocks noEditPoints="1"/>
              </p:cNvSpPr>
              <p:nvPr/>
            </p:nvSpPr>
            <p:spPr bwMode="auto">
              <a:xfrm>
                <a:off x="5373688" y="4592638"/>
                <a:ext cx="277813" cy="187325"/>
              </a:xfrm>
              <a:custGeom>
                <a:avLst/>
                <a:gdLst>
                  <a:gd name="T0" fmla="*/ 175 w 175"/>
                  <a:gd name="T1" fmla="*/ 33 h 118"/>
                  <a:gd name="T2" fmla="*/ 167 w 175"/>
                  <a:gd name="T3" fmla="*/ 22 h 118"/>
                  <a:gd name="T4" fmla="*/ 98 w 175"/>
                  <a:gd name="T5" fmla="*/ 83 h 118"/>
                  <a:gd name="T6" fmla="*/ 98 w 175"/>
                  <a:gd name="T7" fmla="*/ 83 h 118"/>
                  <a:gd name="T8" fmla="*/ 94 w 175"/>
                  <a:gd name="T9" fmla="*/ 82 h 118"/>
                  <a:gd name="T10" fmla="*/ 90 w 175"/>
                  <a:gd name="T11" fmla="*/ 81 h 118"/>
                  <a:gd name="T12" fmla="*/ 90 w 175"/>
                  <a:gd name="T13" fmla="*/ 81 h 118"/>
                  <a:gd name="T14" fmla="*/ 85 w 175"/>
                  <a:gd name="T15" fmla="*/ 82 h 118"/>
                  <a:gd name="T16" fmla="*/ 11 w 175"/>
                  <a:gd name="T17" fmla="*/ 0 h 118"/>
                  <a:gd name="T18" fmla="*/ 0 w 175"/>
                  <a:gd name="T19" fmla="*/ 10 h 118"/>
                  <a:gd name="T20" fmla="*/ 74 w 175"/>
                  <a:gd name="T21" fmla="*/ 92 h 118"/>
                  <a:gd name="T22" fmla="*/ 74 w 175"/>
                  <a:gd name="T23" fmla="*/ 92 h 118"/>
                  <a:gd name="T24" fmla="*/ 73 w 175"/>
                  <a:gd name="T25" fmla="*/ 95 h 118"/>
                  <a:gd name="T26" fmla="*/ 72 w 175"/>
                  <a:gd name="T27" fmla="*/ 99 h 118"/>
                  <a:gd name="T28" fmla="*/ 72 w 175"/>
                  <a:gd name="T29" fmla="*/ 99 h 118"/>
                  <a:gd name="T30" fmla="*/ 72 w 175"/>
                  <a:gd name="T31" fmla="*/ 103 h 118"/>
                  <a:gd name="T32" fmla="*/ 73 w 175"/>
                  <a:gd name="T33" fmla="*/ 106 h 118"/>
                  <a:gd name="T34" fmla="*/ 75 w 175"/>
                  <a:gd name="T35" fmla="*/ 109 h 118"/>
                  <a:gd name="T36" fmla="*/ 77 w 175"/>
                  <a:gd name="T37" fmla="*/ 113 h 118"/>
                  <a:gd name="T38" fmla="*/ 77 w 175"/>
                  <a:gd name="T39" fmla="*/ 113 h 118"/>
                  <a:gd name="T40" fmla="*/ 79 w 175"/>
                  <a:gd name="T41" fmla="*/ 115 h 118"/>
                  <a:gd name="T42" fmla="*/ 82 w 175"/>
                  <a:gd name="T43" fmla="*/ 117 h 118"/>
                  <a:gd name="T44" fmla="*/ 87 w 175"/>
                  <a:gd name="T45" fmla="*/ 118 h 118"/>
                  <a:gd name="T46" fmla="*/ 90 w 175"/>
                  <a:gd name="T47" fmla="*/ 118 h 118"/>
                  <a:gd name="T48" fmla="*/ 90 w 175"/>
                  <a:gd name="T49" fmla="*/ 118 h 118"/>
                  <a:gd name="T50" fmla="*/ 96 w 175"/>
                  <a:gd name="T51" fmla="*/ 117 h 118"/>
                  <a:gd name="T52" fmla="*/ 102 w 175"/>
                  <a:gd name="T53" fmla="*/ 114 h 118"/>
                  <a:gd name="T54" fmla="*/ 102 w 175"/>
                  <a:gd name="T55" fmla="*/ 114 h 118"/>
                  <a:gd name="T56" fmla="*/ 106 w 175"/>
                  <a:gd name="T57" fmla="*/ 109 h 118"/>
                  <a:gd name="T58" fmla="*/ 107 w 175"/>
                  <a:gd name="T59" fmla="*/ 104 h 118"/>
                  <a:gd name="T60" fmla="*/ 108 w 175"/>
                  <a:gd name="T61" fmla="*/ 100 h 118"/>
                  <a:gd name="T62" fmla="*/ 107 w 175"/>
                  <a:gd name="T63" fmla="*/ 94 h 118"/>
                  <a:gd name="T64" fmla="*/ 175 w 175"/>
                  <a:gd name="T65" fmla="*/ 33 h 118"/>
                  <a:gd name="T66" fmla="*/ 93 w 175"/>
                  <a:gd name="T67" fmla="*/ 103 h 118"/>
                  <a:gd name="T68" fmla="*/ 93 w 175"/>
                  <a:gd name="T69" fmla="*/ 103 h 118"/>
                  <a:gd name="T70" fmla="*/ 91 w 175"/>
                  <a:gd name="T71" fmla="*/ 104 h 118"/>
                  <a:gd name="T72" fmla="*/ 90 w 175"/>
                  <a:gd name="T73" fmla="*/ 104 h 118"/>
                  <a:gd name="T74" fmla="*/ 90 w 175"/>
                  <a:gd name="T75" fmla="*/ 104 h 118"/>
                  <a:gd name="T76" fmla="*/ 89 w 175"/>
                  <a:gd name="T77" fmla="*/ 104 h 118"/>
                  <a:gd name="T78" fmla="*/ 87 w 175"/>
                  <a:gd name="T79" fmla="*/ 103 h 118"/>
                  <a:gd name="T80" fmla="*/ 87 w 175"/>
                  <a:gd name="T81" fmla="*/ 103 h 118"/>
                  <a:gd name="T82" fmla="*/ 86 w 175"/>
                  <a:gd name="T83" fmla="*/ 100 h 118"/>
                  <a:gd name="T84" fmla="*/ 86 w 175"/>
                  <a:gd name="T85" fmla="*/ 100 h 118"/>
                  <a:gd name="T86" fmla="*/ 88 w 175"/>
                  <a:gd name="T87" fmla="*/ 98 h 118"/>
                  <a:gd name="T88" fmla="*/ 88 w 175"/>
                  <a:gd name="T89" fmla="*/ 98 h 118"/>
                  <a:gd name="T90" fmla="*/ 89 w 175"/>
                  <a:gd name="T91" fmla="*/ 96 h 118"/>
                  <a:gd name="T92" fmla="*/ 90 w 175"/>
                  <a:gd name="T93" fmla="*/ 96 h 118"/>
                  <a:gd name="T94" fmla="*/ 90 w 175"/>
                  <a:gd name="T95" fmla="*/ 96 h 118"/>
                  <a:gd name="T96" fmla="*/ 91 w 175"/>
                  <a:gd name="T97" fmla="*/ 96 h 118"/>
                  <a:gd name="T98" fmla="*/ 93 w 175"/>
                  <a:gd name="T99" fmla="*/ 98 h 118"/>
                  <a:gd name="T100" fmla="*/ 93 w 175"/>
                  <a:gd name="T101" fmla="*/ 98 h 118"/>
                  <a:gd name="T102" fmla="*/ 94 w 175"/>
                  <a:gd name="T103" fmla="*/ 101 h 118"/>
                  <a:gd name="T104" fmla="*/ 93 w 175"/>
                  <a:gd name="T105" fmla="*/ 103 h 118"/>
                  <a:gd name="T106" fmla="*/ 93 w 175"/>
                  <a:gd name="T107" fmla="*/ 103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75" h="118">
                    <a:moveTo>
                      <a:pt x="175" y="33"/>
                    </a:moveTo>
                    <a:lnTo>
                      <a:pt x="167" y="22"/>
                    </a:lnTo>
                    <a:lnTo>
                      <a:pt x="98" y="83"/>
                    </a:lnTo>
                    <a:lnTo>
                      <a:pt x="98" y="83"/>
                    </a:lnTo>
                    <a:lnTo>
                      <a:pt x="94" y="82"/>
                    </a:lnTo>
                    <a:lnTo>
                      <a:pt x="90" y="81"/>
                    </a:lnTo>
                    <a:lnTo>
                      <a:pt x="90" y="81"/>
                    </a:lnTo>
                    <a:lnTo>
                      <a:pt x="85" y="82"/>
                    </a:lnTo>
                    <a:lnTo>
                      <a:pt x="11" y="0"/>
                    </a:lnTo>
                    <a:lnTo>
                      <a:pt x="0" y="10"/>
                    </a:lnTo>
                    <a:lnTo>
                      <a:pt x="74" y="92"/>
                    </a:lnTo>
                    <a:lnTo>
                      <a:pt x="74" y="92"/>
                    </a:lnTo>
                    <a:lnTo>
                      <a:pt x="73" y="95"/>
                    </a:lnTo>
                    <a:lnTo>
                      <a:pt x="72" y="99"/>
                    </a:lnTo>
                    <a:lnTo>
                      <a:pt x="72" y="99"/>
                    </a:lnTo>
                    <a:lnTo>
                      <a:pt x="72" y="103"/>
                    </a:lnTo>
                    <a:lnTo>
                      <a:pt x="73" y="106"/>
                    </a:lnTo>
                    <a:lnTo>
                      <a:pt x="75" y="109"/>
                    </a:lnTo>
                    <a:lnTo>
                      <a:pt x="77" y="113"/>
                    </a:lnTo>
                    <a:lnTo>
                      <a:pt x="77" y="113"/>
                    </a:lnTo>
                    <a:lnTo>
                      <a:pt x="79" y="115"/>
                    </a:lnTo>
                    <a:lnTo>
                      <a:pt x="82" y="117"/>
                    </a:lnTo>
                    <a:lnTo>
                      <a:pt x="87" y="118"/>
                    </a:lnTo>
                    <a:lnTo>
                      <a:pt x="90" y="118"/>
                    </a:lnTo>
                    <a:lnTo>
                      <a:pt x="90" y="118"/>
                    </a:lnTo>
                    <a:lnTo>
                      <a:pt x="96" y="117"/>
                    </a:lnTo>
                    <a:lnTo>
                      <a:pt x="102" y="114"/>
                    </a:lnTo>
                    <a:lnTo>
                      <a:pt x="102" y="114"/>
                    </a:lnTo>
                    <a:lnTo>
                      <a:pt x="106" y="109"/>
                    </a:lnTo>
                    <a:lnTo>
                      <a:pt x="107" y="104"/>
                    </a:lnTo>
                    <a:lnTo>
                      <a:pt x="108" y="100"/>
                    </a:lnTo>
                    <a:lnTo>
                      <a:pt x="107" y="94"/>
                    </a:lnTo>
                    <a:lnTo>
                      <a:pt x="175" y="33"/>
                    </a:lnTo>
                    <a:close/>
                    <a:moveTo>
                      <a:pt x="93" y="103"/>
                    </a:moveTo>
                    <a:lnTo>
                      <a:pt x="93" y="103"/>
                    </a:lnTo>
                    <a:lnTo>
                      <a:pt x="91" y="104"/>
                    </a:lnTo>
                    <a:lnTo>
                      <a:pt x="90" y="104"/>
                    </a:lnTo>
                    <a:lnTo>
                      <a:pt x="90" y="104"/>
                    </a:lnTo>
                    <a:lnTo>
                      <a:pt x="89" y="104"/>
                    </a:lnTo>
                    <a:lnTo>
                      <a:pt x="87" y="103"/>
                    </a:lnTo>
                    <a:lnTo>
                      <a:pt x="87" y="103"/>
                    </a:lnTo>
                    <a:lnTo>
                      <a:pt x="86" y="100"/>
                    </a:lnTo>
                    <a:lnTo>
                      <a:pt x="86" y="100"/>
                    </a:lnTo>
                    <a:lnTo>
                      <a:pt x="88" y="98"/>
                    </a:lnTo>
                    <a:lnTo>
                      <a:pt x="88" y="98"/>
                    </a:lnTo>
                    <a:lnTo>
                      <a:pt x="89" y="96"/>
                    </a:lnTo>
                    <a:lnTo>
                      <a:pt x="90" y="96"/>
                    </a:lnTo>
                    <a:lnTo>
                      <a:pt x="90" y="96"/>
                    </a:lnTo>
                    <a:lnTo>
                      <a:pt x="91" y="96"/>
                    </a:lnTo>
                    <a:lnTo>
                      <a:pt x="93" y="98"/>
                    </a:lnTo>
                    <a:lnTo>
                      <a:pt x="93" y="98"/>
                    </a:lnTo>
                    <a:lnTo>
                      <a:pt x="94" y="101"/>
                    </a:lnTo>
                    <a:lnTo>
                      <a:pt x="93" y="103"/>
                    </a:lnTo>
                    <a:lnTo>
                      <a:pt x="93" y="103"/>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ko-KR" altLang="en-US" dirty="0">
                  <a:cs typeface="+mn-ea"/>
                  <a:sym typeface="+mn-lt"/>
                </a:endParaRPr>
              </a:p>
            </p:txBody>
          </p:sp>
        </p:grpSp>
        <p:sp>
          <p:nvSpPr>
            <p:cNvPr id="53" name="Oval 65"/>
            <p:cNvSpPr/>
            <p:nvPr/>
          </p:nvSpPr>
          <p:spPr>
            <a:xfrm>
              <a:off x="5088900" y="5276066"/>
              <a:ext cx="306060" cy="306060"/>
            </a:xfrm>
            <a:prstGeom prst="ellipse">
              <a:avLst/>
            </a:prstGeom>
            <a:gradFill flip="none" rotWithShape="1">
              <a:gsLst>
                <a:gs pos="87000">
                  <a:srgbClr val="0D1325"/>
                </a:gs>
                <a:gs pos="0">
                  <a:srgbClr val="54D0CA"/>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cs typeface="+mn-ea"/>
                <a:sym typeface="+mn-lt"/>
              </a:endParaRPr>
            </a:p>
          </p:txBody>
        </p:sp>
        <p:sp>
          <p:nvSpPr>
            <p:cNvPr id="54" name="Freeform 112"/>
            <p:cNvSpPr>
              <a:spLocks noEditPoints="1"/>
            </p:cNvSpPr>
            <p:nvPr/>
          </p:nvSpPr>
          <p:spPr bwMode="auto">
            <a:xfrm>
              <a:off x="5155246" y="5350244"/>
              <a:ext cx="173369" cy="157704"/>
            </a:xfrm>
            <a:custGeom>
              <a:avLst/>
              <a:gdLst>
                <a:gd name="T0" fmla="*/ 348 w 498"/>
                <a:gd name="T1" fmla="*/ 251 h 453"/>
                <a:gd name="T2" fmla="*/ 340 w 498"/>
                <a:gd name="T3" fmla="*/ 252 h 453"/>
                <a:gd name="T4" fmla="*/ 376 w 498"/>
                <a:gd name="T5" fmla="*/ 185 h 453"/>
                <a:gd name="T6" fmla="*/ 407 w 498"/>
                <a:gd name="T7" fmla="*/ 194 h 453"/>
                <a:gd name="T8" fmla="*/ 470 w 498"/>
                <a:gd name="T9" fmla="*/ 103 h 453"/>
                <a:gd name="T10" fmla="*/ 495 w 498"/>
                <a:gd name="T11" fmla="*/ 93 h 453"/>
                <a:gd name="T12" fmla="*/ 484 w 498"/>
                <a:gd name="T13" fmla="*/ 68 h 453"/>
                <a:gd name="T14" fmla="*/ 459 w 498"/>
                <a:gd name="T15" fmla="*/ 79 h 453"/>
                <a:gd name="T16" fmla="*/ 394 w 498"/>
                <a:gd name="T17" fmla="*/ 162 h 453"/>
                <a:gd name="T18" fmla="*/ 356 w 498"/>
                <a:gd name="T19" fmla="*/ 140 h 453"/>
                <a:gd name="T20" fmla="*/ 300 w 498"/>
                <a:gd name="T21" fmla="*/ 34 h 453"/>
                <a:gd name="T22" fmla="*/ 185 w 498"/>
                <a:gd name="T23" fmla="*/ 0 h 453"/>
                <a:gd name="T24" fmla="*/ 79 w 498"/>
                <a:gd name="T25" fmla="*/ 57 h 453"/>
                <a:gd name="T26" fmla="*/ 44 w 498"/>
                <a:gd name="T27" fmla="*/ 175 h 453"/>
                <a:gd name="T28" fmla="*/ 88 w 498"/>
                <a:gd name="T29" fmla="*/ 306 h 453"/>
                <a:gd name="T30" fmla="*/ 38 w 498"/>
                <a:gd name="T31" fmla="*/ 280 h 453"/>
                <a:gd name="T32" fmla="*/ 15 w 498"/>
                <a:gd name="T33" fmla="*/ 266 h 453"/>
                <a:gd name="T34" fmla="*/ 0 w 498"/>
                <a:gd name="T35" fmla="*/ 288 h 453"/>
                <a:gd name="T36" fmla="*/ 25 w 498"/>
                <a:gd name="T37" fmla="*/ 302 h 453"/>
                <a:gd name="T38" fmla="*/ 69 w 498"/>
                <a:gd name="T39" fmla="*/ 338 h 453"/>
                <a:gd name="T40" fmla="*/ 96 w 498"/>
                <a:gd name="T41" fmla="*/ 338 h 453"/>
                <a:gd name="T42" fmla="*/ 117 w 498"/>
                <a:gd name="T43" fmla="*/ 289 h 453"/>
                <a:gd name="T44" fmla="*/ 201 w 498"/>
                <a:gd name="T45" fmla="*/ 313 h 453"/>
                <a:gd name="T46" fmla="*/ 292 w 498"/>
                <a:gd name="T47" fmla="*/ 284 h 453"/>
                <a:gd name="T48" fmla="*/ 295 w 498"/>
                <a:gd name="T49" fmla="*/ 301 h 453"/>
                <a:gd name="T50" fmla="*/ 297 w 498"/>
                <a:gd name="T51" fmla="*/ 305 h 453"/>
                <a:gd name="T52" fmla="*/ 447 w 498"/>
                <a:gd name="T53" fmla="*/ 453 h 453"/>
                <a:gd name="T54" fmla="*/ 497 w 498"/>
                <a:gd name="T55" fmla="*/ 413 h 453"/>
                <a:gd name="T56" fmla="*/ 481 w 498"/>
                <a:gd name="T57" fmla="*/ 83 h 453"/>
                <a:gd name="T58" fmla="*/ 346 w 498"/>
                <a:gd name="T59" fmla="*/ 268 h 453"/>
                <a:gd name="T60" fmla="*/ 68 w 498"/>
                <a:gd name="T61" fmla="*/ 101 h 453"/>
                <a:gd name="T62" fmla="*/ 146 w 498"/>
                <a:gd name="T63" fmla="*/ 25 h 453"/>
                <a:gd name="T64" fmla="*/ 255 w 498"/>
                <a:gd name="T65" fmla="*/ 25 h 453"/>
                <a:gd name="T66" fmla="*/ 333 w 498"/>
                <a:gd name="T67" fmla="*/ 101 h 453"/>
                <a:gd name="T68" fmla="*/ 329 w 498"/>
                <a:gd name="T69" fmla="*/ 156 h 453"/>
                <a:gd name="T70" fmla="*/ 292 w 498"/>
                <a:gd name="T71" fmla="*/ 64 h 453"/>
                <a:gd name="T72" fmla="*/ 201 w 498"/>
                <a:gd name="T73" fmla="*/ 27 h 453"/>
                <a:gd name="T74" fmla="*/ 109 w 498"/>
                <a:gd name="T75" fmla="*/ 66 h 453"/>
                <a:gd name="T76" fmla="*/ 71 w 498"/>
                <a:gd name="T77" fmla="*/ 156 h 453"/>
                <a:gd name="T78" fmla="*/ 109 w 498"/>
                <a:gd name="T79" fmla="*/ 247 h 453"/>
                <a:gd name="T80" fmla="*/ 67 w 498"/>
                <a:gd name="T81" fmla="*/ 205 h 453"/>
                <a:gd name="T82" fmla="*/ 204 w 498"/>
                <a:gd name="T83" fmla="*/ 175 h 453"/>
                <a:gd name="T84" fmla="*/ 294 w 498"/>
                <a:gd name="T85" fmla="*/ 224 h 453"/>
                <a:gd name="T86" fmla="*/ 212 w 498"/>
                <a:gd name="T87" fmla="*/ 271 h 453"/>
                <a:gd name="T88" fmla="*/ 140 w 498"/>
                <a:gd name="T89" fmla="*/ 255 h 453"/>
                <a:gd name="T90" fmla="*/ 197 w 498"/>
                <a:gd name="T91" fmla="*/ 139 h 453"/>
                <a:gd name="T92" fmla="*/ 187 w 498"/>
                <a:gd name="T93" fmla="*/ 164 h 453"/>
                <a:gd name="T94" fmla="*/ 91 w 498"/>
                <a:gd name="T95" fmla="*/ 190 h 453"/>
                <a:gd name="T96" fmla="*/ 99 w 498"/>
                <a:gd name="T97" fmla="*/ 102 h 453"/>
                <a:gd name="T98" fmla="*/ 167 w 498"/>
                <a:gd name="T99" fmla="*/ 46 h 453"/>
                <a:gd name="T100" fmla="*/ 255 w 498"/>
                <a:gd name="T101" fmla="*/ 55 h 453"/>
                <a:gd name="T102" fmla="*/ 311 w 498"/>
                <a:gd name="T103" fmla="*/ 123 h 453"/>
                <a:gd name="T104" fmla="*/ 201 w 498"/>
                <a:gd name="T105" fmla="*/ 299 h 453"/>
                <a:gd name="T106" fmla="*/ 125 w 498"/>
                <a:gd name="T107" fmla="*/ 277 h 453"/>
                <a:gd name="T108" fmla="*/ 214 w 498"/>
                <a:gd name="T109" fmla="*/ 285 h 453"/>
                <a:gd name="T110" fmla="*/ 299 w 498"/>
                <a:gd name="T111" fmla="*/ 239 h 453"/>
                <a:gd name="T112" fmla="*/ 341 w 498"/>
                <a:gd name="T113" fmla="*/ 181 h 453"/>
                <a:gd name="T114" fmla="*/ 308 w 498"/>
                <a:gd name="T115" fmla="*/ 250 h 453"/>
                <a:gd name="T116" fmla="*/ 288 w 498"/>
                <a:gd name="T117" fmla="*/ 269 h 453"/>
                <a:gd name="T118" fmla="*/ 225 w 498"/>
                <a:gd name="T119" fmla="*/ 297 h 453"/>
                <a:gd name="T120" fmla="*/ 307 w 498"/>
                <a:gd name="T121" fmla="*/ 272 h 453"/>
                <a:gd name="T122" fmla="*/ 310 w 498"/>
                <a:gd name="T123" fmla="*/ 283 h 453"/>
                <a:gd name="T124" fmla="*/ 483 w 498"/>
                <a:gd name="T125" fmla="*/ 412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98" h="453">
                  <a:moveTo>
                    <a:pt x="496" y="398"/>
                  </a:moveTo>
                  <a:lnTo>
                    <a:pt x="496" y="398"/>
                  </a:lnTo>
                  <a:lnTo>
                    <a:pt x="485" y="387"/>
                  </a:lnTo>
                  <a:lnTo>
                    <a:pt x="485" y="387"/>
                  </a:lnTo>
                  <a:lnTo>
                    <a:pt x="485" y="387"/>
                  </a:lnTo>
                  <a:lnTo>
                    <a:pt x="350" y="252"/>
                  </a:lnTo>
                  <a:lnTo>
                    <a:pt x="350" y="252"/>
                  </a:lnTo>
                  <a:lnTo>
                    <a:pt x="348" y="251"/>
                  </a:lnTo>
                  <a:lnTo>
                    <a:pt x="348" y="251"/>
                  </a:lnTo>
                  <a:lnTo>
                    <a:pt x="348" y="251"/>
                  </a:lnTo>
                  <a:lnTo>
                    <a:pt x="348" y="251"/>
                  </a:lnTo>
                  <a:lnTo>
                    <a:pt x="346" y="250"/>
                  </a:lnTo>
                  <a:lnTo>
                    <a:pt x="346" y="250"/>
                  </a:lnTo>
                  <a:lnTo>
                    <a:pt x="342" y="251"/>
                  </a:lnTo>
                  <a:lnTo>
                    <a:pt x="342" y="251"/>
                  </a:lnTo>
                  <a:lnTo>
                    <a:pt x="342" y="251"/>
                  </a:lnTo>
                  <a:lnTo>
                    <a:pt x="342" y="251"/>
                  </a:lnTo>
                  <a:lnTo>
                    <a:pt x="340" y="252"/>
                  </a:lnTo>
                  <a:lnTo>
                    <a:pt x="337" y="256"/>
                  </a:lnTo>
                  <a:lnTo>
                    <a:pt x="328" y="247"/>
                  </a:lnTo>
                  <a:lnTo>
                    <a:pt x="328" y="247"/>
                  </a:lnTo>
                  <a:lnTo>
                    <a:pt x="338" y="232"/>
                  </a:lnTo>
                  <a:lnTo>
                    <a:pt x="346" y="217"/>
                  </a:lnTo>
                  <a:lnTo>
                    <a:pt x="351" y="199"/>
                  </a:lnTo>
                  <a:lnTo>
                    <a:pt x="355" y="183"/>
                  </a:lnTo>
                  <a:lnTo>
                    <a:pt x="376" y="185"/>
                  </a:lnTo>
                  <a:lnTo>
                    <a:pt x="376" y="185"/>
                  </a:lnTo>
                  <a:lnTo>
                    <a:pt x="379" y="191"/>
                  </a:lnTo>
                  <a:lnTo>
                    <a:pt x="382" y="195"/>
                  </a:lnTo>
                  <a:lnTo>
                    <a:pt x="388" y="198"/>
                  </a:lnTo>
                  <a:lnTo>
                    <a:pt x="394" y="199"/>
                  </a:lnTo>
                  <a:lnTo>
                    <a:pt x="394" y="199"/>
                  </a:lnTo>
                  <a:lnTo>
                    <a:pt x="399" y="199"/>
                  </a:lnTo>
                  <a:lnTo>
                    <a:pt x="402" y="198"/>
                  </a:lnTo>
                  <a:lnTo>
                    <a:pt x="405" y="196"/>
                  </a:lnTo>
                  <a:lnTo>
                    <a:pt x="407" y="194"/>
                  </a:lnTo>
                  <a:lnTo>
                    <a:pt x="410" y="191"/>
                  </a:lnTo>
                  <a:lnTo>
                    <a:pt x="412" y="188"/>
                  </a:lnTo>
                  <a:lnTo>
                    <a:pt x="413" y="184"/>
                  </a:lnTo>
                  <a:lnTo>
                    <a:pt x="414" y="181"/>
                  </a:lnTo>
                  <a:lnTo>
                    <a:pt x="414" y="181"/>
                  </a:lnTo>
                  <a:lnTo>
                    <a:pt x="413" y="176"/>
                  </a:lnTo>
                  <a:lnTo>
                    <a:pt x="412" y="172"/>
                  </a:lnTo>
                  <a:lnTo>
                    <a:pt x="470" y="103"/>
                  </a:lnTo>
                  <a:lnTo>
                    <a:pt x="470" y="103"/>
                  </a:lnTo>
                  <a:lnTo>
                    <a:pt x="473" y="104"/>
                  </a:lnTo>
                  <a:lnTo>
                    <a:pt x="477" y="104"/>
                  </a:lnTo>
                  <a:lnTo>
                    <a:pt x="477" y="104"/>
                  </a:lnTo>
                  <a:lnTo>
                    <a:pt x="481" y="104"/>
                  </a:lnTo>
                  <a:lnTo>
                    <a:pt x="484" y="103"/>
                  </a:lnTo>
                  <a:lnTo>
                    <a:pt x="487" y="101"/>
                  </a:lnTo>
                  <a:lnTo>
                    <a:pt x="490" y="99"/>
                  </a:lnTo>
                  <a:lnTo>
                    <a:pt x="493" y="96"/>
                  </a:lnTo>
                  <a:lnTo>
                    <a:pt x="495" y="93"/>
                  </a:lnTo>
                  <a:lnTo>
                    <a:pt x="496" y="89"/>
                  </a:lnTo>
                  <a:lnTo>
                    <a:pt x="496" y="86"/>
                  </a:lnTo>
                  <a:lnTo>
                    <a:pt x="496" y="86"/>
                  </a:lnTo>
                  <a:lnTo>
                    <a:pt x="496" y="82"/>
                  </a:lnTo>
                  <a:lnTo>
                    <a:pt x="495" y="79"/>
                  </a:lnTo>
                  <a:lnTo>
                    <a:pt x="493" y="75"/>
                  </a:lnTo>
                  <a:lnTo>
                    <a:pt x="490" y="72"/>
                  </a:lnTo>
                  <a:lnTo>
                    <a:pt x="487" y="70"/>
                  </a:lnTo>
                  <a:lnTo>
                    <a:pt x="484" y="68"/>
                  </a:lnTo>
                  <a:lnTo>
                    <a:pt x="481" y="67"/>
                  </a:lnTo>
                  <a:lnTo>
                    <a:pt x="477" y="67"/>
                  </a:lnTo>
                  <a:lnTo>
                    <a:pt x="477" y="67"/>
                  </a:lnTo>
                  <a:lnTo>
                    <a:pt x="473" y="67"/>
                  </a:lnTo>
                  <a:lnTo>
                    <a:pt x="470" y="68"/>
                  </a:lnTo>
                  <a:lnTo>
                    <a:pt x="467" y="70"/>
                  </a:lnTo>
                  <a:lnTo>
                    <a:pt x="463" y="72"/>
                  </a:lnTo>
                  <a:lnTo>
                    <a:pt x="461" y="75"/>
                  </a:lnTo>
                  <a:lnTo>
                    <a:pt x="459" y="79"/>
                  </a:lnTo>
                  <a:lnTo>
                    <a:pt x="458" y="82"/>
                  </a:lnTo>
                  <a:lnTo>
                    <a:pt x="458" y="86"/>
                  </a:lnTo>
                  <a:lnTo>
                    <a:pt x="458" y="86"/>
                  </a:lnTo>
                  <a:lnTo>
                    <a:pt x="459" y="89"/>
                  </a:lnTo>
                  <a:lnTo>
                    <a:pt x="460" y="94"/>
                  </a:lnTo>
                  <a:lnTo>
                    <a:pt x="401" y="163"/>
                  </a:lnTo>
                  <a:lnTo>
                    <a:pt x="401" y="163"/>
                  </a:lnTo>
                  <a:lnTo>
                    <a:pt x="394" y="162"/>
                  </a:lnTo>
                  <a:lnTo>
                    <a:pt x="394" y="162"/>
                  </a:lnTo>
                  <a:lnTo>
                    <a:pt x="389" y="163"/>
                  </a:lnTo>
                  <a:lnTo>
                    <a:pt x="385" y="165"/>
                  </a:lnTo>
                  <a:lnTo>
                    <a:pt x="381" y="167"/>
                  </a:lnTo>
                  <a:lnTo>
                    <a:pt x="378" y="171"/>
                  </a:lnTo>
                  <a:lnTo>
                    <a:pt x="358" y="169"/>
                  </a:lnTo>
                  <a:lnTo>
                    <a:pt x="358" y="169"/>
                  </a:lnTo>
                  <a:lnTo>
                    <a:pt x="358" y="156"/>
                  </a:lnTo>
                  <a:lnTo>
                    <a:pt x="358" y="156"/>
                  </a:lnTo>
                  <a:lnTo>
                    <a:pt x="356" y="140"/>
                  </a:lnTo>
                  <a:lnTo>
                    <a:pt x="354" y="125"/>
                  </a:lnTo>
                  <a:lnTo>
                    <a:pt x="351" y="111"/>
                  </a:lnTo>
                  <a:lnTo>
                    <a:pt x="346" y="96"/>
                  </a:lnTo>
                  <a:lnTo>
                    <a:pt x="339" y="82"/>
                  </a:lnTo>
                  <a:lnTo>
                    <a:pt x="332" y="69"/>
                  </a:lnTo>
                  <a:lnTo>
                    <a:pt x="322" y="57"/>
                  </a:lnTo>
                  <a:lnTo>
                    <a:pt x="312" y="45"/>
                  </a:lnTo>
                  <a:lnTo>
                    <a:pt x="312" y="45"/>
                  </a:lnTo>
                  <a:lnTo>
                    <a:pt x="300" y="34"/>
                  </a:lnTo>
                  <a:lnTo>
                    <a:pt x="287" y="26"/>
                  </a:lnTo>
                  <a:lnTo>
                    <a:pt x="274" y="18"/>
                  </a:lnTo>
                  <a:lnTo>
                    <a:pt x="260" y="12"/>
                  </a:lnTo>
                  <a:lnTo>
                    <a:pt x="246" y="6"/>
                  </a:lnTo>
                  <a:lnTo>
                    <a:pt x="231" y="2"/>
                  </a:lnTo>
                  <a:lnTo>
                    <a:pt x="216" y="0"/>
                  </a:lnTo>
                  <a:lnTo>
                    <a:pt x="201" y="0"/>
                  </a:lnTo>
                  <a:lnTo>
                    <a:pt x="201" y="0"/>
                  </a:lnTo>
                  <a:lnTo>
                    <a:pt x="185" y="0"/>
                  </a:lnTo>
                  <a:lnTo>
                    <a:pt x="170" y="2"/>
                  </a:lnTo>
                  <a:lnTo>
                    <a:pt x="155" y="6"/>
                  </a:lnTo>
                  <a:lnTo>
                    <a:pt x="140" y="12"/>
                  </a:lnTo>
                  <a:lnTo>
                    <a:pt x="126" y="18"/>
                  </a:lnTo>
                  <a:lnTo>
                    <a:pt x="113" y="26"/>
                  </a:lnTo>
                  <a:lnTo>
                    <a:pt x="102" y="35"/>
                  </a:lnTo>
                  <a:lnTo>
                    <a:pt x="90" y="45"/>
                  </a:lnTo>
                  <a:lnTo>
                    <a:pt x="90" y="45"/>
                  </a:lnTo>
                  <a:lnTo>
                    <a:pt x="79" y="57"/>
                  </a:lnTo>
                  <a:lnTo>
                    <a:pt x="70" y="70"/>
                  </a:lnTo>
                  <a:lnTo>
                    <a:pt x="62" y="83"/>
                  </a:lnTo>
                  <a:lnTo>
                    <a:pt x="55" y="96"/>
                  </a:lnTo>
                  <a:lnTo>
                    <a:pt x="51" y="111"/>
                  </a:lnTo>
                  <a:lnTo>
                    <a:pt x="47" y="125"/>
                  </a:lnTo>
                  <a:lnTo>
                    <a:pt x="44" y="141"/>
                  </a:lnTo>
                  <a:lnTo>
                    <a:pt x="43" y="156"/>
                  </a:lnTo>
                  <a:lnTo>
                    <a:pt x="43" y="156"/>
                  </a:lnTo>
                  <a:lnTo>
                    <a:pt x="44" y="175"/>
                  </a:lnTo>
                  <a:lnTo>
                    <a:pt x="48" y="193"/>
                  </a:lnTo>
                  <a:lnTo>
                    <a:pt x="53" y="210"/>
                  </a:lnTo>
                  <a:lnTo>
                    <a:pt x="61" y="226"/>
                  </a:lnTo>
                  <a:lnTo>
                    <a:pt x="69" y="242"/>
                  </a:lnTo>
                  <a:lnTo>
                    <a:pt x="80" y="256"/>
                  </a:lnTo>
                  <a:lnTo>
                    <a:pt x="92" y="269"/>
                  </a:lnTo>
                  <a:lnTo>
                    <a:pt x="105" y="280"/>
                  </a:lnTo>
                  <a:lnTo>
                    <a:pt x="88" y="306"/>
                  </a:lnTo>
                  <a:lnTo>
                    <a:pt x="88" y="306"/>
                  </a:lnTo>
                  <a:lnTo>
                    <a:pt x="83" y="305"/>
                  </a:lnTo>
                  <a:lnTo>
                    <a:pt x="83" y="305"/>
                  </a:lnTo>
                  <a:lnTo>
                    <a:pt x="77" y="306"/>
                  </a:lnTo>
                  <a:lnTo>
                    <a:pt x="71" y="310"/>
                  </a:lnTo>
                  <a:lnTo>
                    <a:pt x="38" y="288"/>
                  </a:lnTo>
                  <a:lnTo>
                    <a:pt x="38" y="288"/>
                  </a:lnTo>
                  <a:lnTo>
                    <a:pt x="38" y="285"/>
                  </a:lnTo>
                  <a:lnTo>
                    <a:pt x="38" y="285"/>
                  </a:lnTo>
                  <a:lnTo>
                    <a:pt x="38" y="280"/>
                  </a:lnTo>
                  <a:lnTo>
                    <a:pt x="37" y="277"/>
                  </a:lnTo>
                  <a:lnTo>
                    <a:pt x="35" y="274"/>
                  </a:lnTo>
                  <a:lnTo>
                    <a:pt x="32" y="271"/>
                  </a:lnTo>
                  <a:lnTo>
                    <a:pt x="29" y="269"/>
                  </a:lnTo>
                  <a:lnTo>
                    <a:pt x="26" y="268"/>
                  </a:lnTo>
                  <a:lnTo>
                    <a:pt x="23" y="266"/>
                  </a:lnTo>
                  <a:lnTo>
                    <a:pt x="20" y="265"/>
                  </a:lnTo>
                  <a:lnTo>
                    <a:pt x="20" y="265"/>
                  </a:lnTo>
                  <a:lnTo>
                    <a:pt x="15" y="266"/>
                  </a:lnTo>
                  <a:lnTo>
                    <a:pt x="12" y="268"/>
                  </a:lnTo>
                  <a:lnTo>
                    <a:pt x="9" y="269"/>
                  </a:lnTo>
                  <a:lnTo>
                    <a:pt x="5" y="271"/>
                  </a:lnTo>
                  <a:lnTo>
                    <a:pt x="3" y="274"/>
                  </a:lnTo>
                  <a:lnTo>
                    <a:pt x="1" y="277"/>
                  </a:lnTo>
                  <a:lnTo>
                    <a:pt x="0" y="280"/>
                  </a:lnTo>
                  <a:lnTo>
                    <a:pt x="0" y="285"/>
                  </a:lnTo>
                  <a:lnTo>
                    <a:pt x="0" y="285"/>
                  </a:lnTo>
                  <a:lnTo>
                    <a:pt x="0" y="288"/>
                  </a:lnTo>
                  <a:lnTo>
                    <a:pt x="1" y="292"/>
                  </a:lnTo>
                  <a:lnTo>
                    <a:pt x="3" y="295"/>
                  </a:lnTo>
                  <a:lnTo>
                    <a:pt x="5" y="298"/>
                  </a:lnTo>
                  <a:lnTo>
                    <a:pt x="9" y="300"/>
                  </a:lnTo>
                  <a:lnTo>
                    <a:pt x="12" y="302"/>
                  </a:lnTo>
                  <a:lnTo>
                    <a:pt x="15" y="303"/>
                  </a:lnTo>
                  <a:lnTo>
                    <a:pt x="20" y="303"/>
                  </a:lnTo>
                  <a:lnTo>
                    <a:pt x="20" y="303"/>
                  </a:lnTo>
                  <a:lnTo>
                    <a:pt x="25" y="302"/>
                  </a:lnTo>
                  <a:lnTo>
                    <a:pt x="29" y="300"/>
                  </a:lnTo>
                  <a:lnTo>
                    <a:pt x="64" y="322"/>
                  </a:lnTo>
                  <a:lnTo>
                    <a:pt x="64" y="322"/>
                  </a:lnTo>
                  <a:lnTo>
                    <a:pt x="64" y="325"/>
                  </a:lnTo>
                  <a:lnTo>
                    <a:pt x="64" y="325"/>
                  </a:lnTo>
                  <a:lnTo>
                    <a:pt x="64" y="328"/>
                  </a:lnTo>
                  <a:lnTo>
                    <a:pt x="65" y="332"/>
                  </a:lnTo>
                  <a:lnTo>
                    <a:pt x="67" y="336"/>
                  </a:lnTo>
                  <a:lnTo>
                    <a:pt x="69" y="338"/>
                  </a:lnTo>
                  <a:lnTo>
                    <a:pt x="72" y="340"/>
                  </a:lnTo>
                  <a:lnTo>
                    <a:pt x="76" y="342"/>
                  </a:lnTo>
                  <a:lnTo>
                    <a:pt x="79" y="343"/>
                  </a:lnTo>
                  <a:lnTo>
                    <a:pt x="83" y="343"/>
                  </a:lnTo>
                  <a:lnTo>
                    <a:pt x="83" y="343"/>
                  </a:lnTo>
                  <a:lnTo>
                    <a:pt x="86" y="343"/>
                  </a:lnTo>
                  <a:lnTo>
                    <a:pt x="90" y="342"/>
                  </a:lnTo>
                  <a:lnTo>
                    <a:pt x="93" y="340"/>
                  </a:lnTo>
                  <a:lnTo>
                    <a:pt x="96" y="338"/>
                  </a:lnTo>
                  <a:lnTo>
                    <a:pt x="98" y="336"/>
                  </a:lnTo>
                  <a:lnTo>
                    <a:pt x="101" y="332"/>
                  </a:lnTo>
                  <a:lnTo>
                    <a:pt x="102" y="328"/>
                  </a:lnTo>
                  <a:lnTo>
                    <a:pt x="102" y="325"/>
                  </a:lnTo>
                  <a:lnTo>
                    <a:pt x="102" y="325"/>
                  </a:lnTo>
                  <a:lnTo>
                    <a:pt x="101" y="319"/>
                  </a:lnTo>
                  <a:lnTo>
                    <a:pt x="98" y="314"/>
                  </a:lnTo>
                  <a:lnTo>
                    <a:pt x="117" y="289"/>
                  </a:lnTo>
                  <a:lnTo>
                    <a:pt x="117" y="289"/>
                  </a:lnTo>
                  <a:lnTo>
                    <a:pt x="126" y="295"/>
                  </a:lnTo>
                  <a:lnTo>
                    <a:pt x="136" y="299"/>
                  </a:lnTo>
                  <a:lnTo>
                    <a:pt x="146" y="303"/>
                  </a:lnTo>
                  <a:lnTo>
                    <a:pt x="157" y="306"/>
                  </a:lnTo>
                  <a:lnTo>
                    <a:pt x="166" y="310"/>
                  </a:lnTo>
                  <a:lnTo>
                    <a:pt x="178" y="312"/>
                  </a:lnTo>
                  <a:lnTo>
                    <a:pt x="189" y="313"/>
                  </a:lnTo>
                  <a:lnTo>
                    <a:pt x="201" y="313"/>
                  </a:lnTo>
                  <a:lnTo>
                    <a:pt x="201" y="313"/>
                  </a:lnTo>
                  <a:lnTo>
                    <a:pt x="201" y="313"/>
                  </a:lnTo>
                  <a:lnTo>
                    <a:pt x="213" y="313"/>
                  </a:lnTo>
                  <a:lnTo>
                    <a:pt x="225" y="311"/>
                  </a:lnTo>
                  <a:lnTo>
                    <a:pt x="237" y="309"/>
                  </a:lnTo>
                  <a:lnTo>
                    <a:pt x="248" y="305"/>
                  </a:lnTo>
                  <a:lnTo>
                    <a:pt x="260" y="302"/>
                  </a:lnTo>
                  <a:lnTo>
                    <a:pt x="271" y="297"/>
                  </a:lnTo>
                  <a:lnTo>
                    <a:pt x="282" y="291"/>
                  </a:lnTo>
                  <a:lnTo>
                    <a:pt x="292" y="284"/>
                  </a:lnTo>
                  <a:lnTo>
                    <a:pt x="300" y="292"/>
                  </a:lnTo>
                  <a:lnTo>
                    <a:pt x="297" y="296"/>
                  </a:lnTo>
                  <a:lnTo>
                    <a:pt x="297" y="296"/>
                  </a:lnTo>
                  <a:lnTo>
                    <a:pt x="295" y="298"/>
                  </a:lnTo>
                  <a:lnTo>
                    <a:pt x="295" y="298"/>
                  </a:lnTo>
                  <a:lnTo>
                    <a:pt x="295" y="298"/>
                  </a:lnTo>
                  <a:lnTo>
                    <a:pt x="295" y="298"/>
                  </a:lnTo>
                  <a:lnTo>
                    <a:pt x="295" y="301"/>
                  </a:lnTo>
                  <a:lnTo>
                    <a:pt x="295" y="301"/>
                  </a:lnTo>
                  <a:lnTo>
                    <a:pt x="295" y="301"/>
                  </a:lnTo>
                  <a:lnTo>
                    <a:pt x="295" y="301"/>
                  </a:lnTo>
                  <a:lnTo>
                    <a:pt x="295" y="303"/>
                  </a:lnTo>
                  <a:lnTo>
                    <a:pt x="295" y="303"/>
                  </a:lnTo>
                  <a:lnTo>
                    <a:pt x="295" y="303"/>
                  </a:lnTo>
                  <a:lnTo>
                    <a:pt x="295" y="303"/>
                  </a:lnTo>
                  <a:lnTo>
                    <a:pt x="297" y="305"/>
                  </a:lnTo>
                  <a:lnTo>
                    <a:pt x="297" y="305"/>
                  </a:lnTo>
                  <a:lnTo>
                    <a:pt x="297" y="305"/>
                  </a:lnTo>
                  <a:lnTo>
                    <a:pt x="312" y="322"/>
                  </a:lnTo>
                  <a:lnTo>
                    <a:pt x="312" y="322"/>
                  </a:lnTo>
                  <a:lnTo>
                    <a:pt x="312" y="322"/>
                  </a:lnTo>
                  <a:lnTo>
                    <a:pt x="432" y="440"/>
                  </a:lnTo>
                  <a:lnTo>
                    <a:pt x="443" y="451"/>
                  </a:lnTo>
                  <a:lnTo>
                    <a:pt x="443" y="451"/>
                  </a:lnTo>
                  <a:lnTo>
                    <a:pt x="445" y="452"/>
                  </a:lnTo>
                  <a:lnTo>
                    <a:pt x="447" y="453"/>
                  </a:lnTo>
                  <a:lnTo>
                    <a:pt x="447" y="453"/>
                  </a:lnTo>
                  <a:lnTo>
                    <a:pt x="447" y="453"/>
                  </a:lnTo>
                  <a:lnTo>
                    <a:pt x="447" y="453"/>
                  </a:lnTo>
                  <a:lnTo>
                    <a:pt x="458" y="452"/>
                  </a:lnTo>
                  <a:lnTo>
                    <a:pt x="467" y="449"/>
                  </a:lnTo>
                  <a:lnTo>
                    <a:pt x="475" y="445"/>
                  </a:lnTo>
                  <a:lnTo>
                    <a:pt x="483" y="438"/>
                  </a:lnTo>
                  <a:lnTo>
                    <a:pt x="489" y="431"/>
                  </a:lnTo>
                  <a:lnTo>
                    <a:pt x="494" y="422"/>
                  </a:lnTo>
                  <a:lnTo>
                    <a:pt x="497" y="413"/>
                  </a:lnTo>
                  <a:lnTo>
                    <a:pt x="498" y="403"/>
                  </a:lnTo>
                  <a:lnTo>
                    <a:pt x="498" y="403"/>
                  </a:lnTo>
                  <a:lnTo>
                    <a:pt x="497" y="400"/>
                  </a:lnTo>
                  <a:lnTo>
                    <a:pt x="496" y="398"/>
                  </a:lnTo>
                  <a:lnTo>
                    <a:pt x="496" y="398"/>
                  </a:lnTo>
                  <a:close/>
                  <a:moveTo>
                    <a:pt x="481" y="83"/>
                  </a:moveTo>
                  <a:lnTo>
                    <a:pt x="480" y="82"/>
                  </a:lnTo>
                  <a:lnTo>
                    <a:pt x="480" y="82"/>
                  </a:lnTo>
                  <a:lnTo>
                    <a:pt x="481" y="83"/>
                  </a:lnTo>
                  <a:lnTo>
                    <a:pt x="481" y="83"/>
                  </a:lnTo>
                  <a:close/>
                  <a:moveTo>
                    <a:pt x="327" y="316"/>
                  </a:moveTo>
                  <a:lnTo>
                    <a:pt x="361" y="283"/>
                  </a:lnTo>
                  <a:lnTo>
                    <a:pt x="470" y="393"/>
                  </a:lnTo>
                  <a:lnTo>
                    <a:pt x="470" y="393"/>
                  </a:lnTo>
                  <a:lnTo>
                    <a:pt x="437" y="426"/>
                  </a:lnTo>
                  <a:lnTo>
                    <a:pt x="327" y="316"/>
                  </a:lnTo>
                  <a:close/>
                  <a:moveTo>
                    <a:pt x="312" y="301"/>
                  </a:moveTo>
                  <a:lnTo>
                    <a:pt x="346" y="268"/>
                  </a:lnTo>
                  <a:lnTo>
                    <a:pt x="351" y="273"/>
                  </a:lnTo>
                  <a:lnTo>
                    <a:pt x="318" y="306"/>
                  </a:lnTo>
                  <a:lnTo>
                    <a:pt x="312" y="301"/>
                  </a:lnTo>
                  <a:close/>
                  <a:moveTo>
                    <a:pt x="58" y="156"/>
                  </a:moveTo>
                  <a:lnTo>
                    <a:pt x="58" y="156"/>
                  </a:lnTo>
                  <a:lnTo>
                    <a:pt x="58" y="142"/>
                  </a:lnTo>
                  <a:lnTo>
                    <a:pt x="61" y="128"/>
                  </a:lnTo>
                  <a:lnTo>
                    <a:pt x="64" y="115"/>
                  </a:lnTo>
                  <a:lnTo>
                    <a:pt x="68" y="101"/>
                  </a:lnTo>
                  <a:lnTo>
                    <a:pt x="75" y="89"/>
                  </a:lnTo>
                  <a:lnTo>
                    <a:pt x="82" y="77"/>
                  </a:lnTo>
                  <a:lnTo>
                    <a:pt x="90" y="66"/>
                  </a:lnTo>
                  <a:lnTo>
                    <a:pt x="99" y="56"/>
                  </a:lnTo>
                  <a:lnTo>
                    <a:pt x="99" y="56"/>
                  </a:lnTo>
                  <a:lnTo>
                    <a:pt x="110" y="46"/>
                  </a:lnTo>
                  <a:lnTo>
                    <a:pt x="121" y="37"/>
                  </a:lnTo>
                  <a:lnTo>
                    <a:pt x="133" y="30"/>
                  </a:lnTo>
                  <a:lnTo>
                    <a:pt x="146" y="25"/>
                  </a:lnTo>
                  <a:lnTo>
                    <a:pt x="159" y="19"/>
                  </a:lnTo>
                  <a:lnTo>
                    <a:pt x="173" y="16"/>
                  </a:lnTo>
                  <a:lnTo>
                    <a:pt x="187" y="14"/>
                  </a:lnTo>
                  <a:lnTo>
                    <a:pt x="201" y="14"/>
                  </a:lnTo>
                  <a:lnTo>
                    <a:pt x="201" y="14"/>
                  </a:lnTo>
                  <a:lnTo>
                    <a:pt x="215" y="14"/>
                  </a:lnTo>
                  <a:lnTo>
                    <a:pt x="229" y="16"/>
                  </a:lnTo>
                  <a:lnTo>
                    <a:pt x="242" y="19"/>
                  </a:lnTo>
                  <a:lnTo>
                    <a:pt x="255" y="25"/>
                  </a:lnTo>
                  <a:lnTo>
                    <a:pt x="268" y="30"/>
                  </a:lnTo>
                  <a:lnTo>
                    <a:pt x="280" y="37"/>
                  </a:lnTo>
                  <a:lnTo>
                    <a:pt x="291" y="46"/>
                  </a:lnTo>
                  <a:lnTo>
                    <a:pt x="301" y="55"/>
                  </a:lnTo>
                  <a:lnTo>
                    <a:pt x="301" y="55"/>
                  </a:lnTo>
                  <a:lnTo>
                    <a:pt x="311" y="66"/>
                  </a:lnTo>
                  <a:lnTo>
                    <a:pt x="320" y="77"/>
                  </a:lnTo>
                  <a:lnTo>
                    <a:pt x="327" y="89"/>
                  </a:lnTo>
                  <a:lnTo>
                    <a:pt x="333" y="101"/>
                  </a:lnTo>
                  <a:lnTo>
                    <a:pt x="337" y="114"/>
                  </a:lnTo>
                  <a:lnTo>
                    <a:pt x="340" y="128"/>
                  </a:lnTo>
                  <a:lnTo>
                    <a:pt x="342" y="142"/>
                  </a:lnTo>
                  <a:lnTo>
                    <a:pt x="344" y="156"/>
                  </a:lnTo>
                  <a:lnTo>
                    <a:pt x="344" y="156"/>
                  </a:lnTo>
                  <a:lnTo>
                    <a:pt x="344" y="167"/>
                  </a:lnTo>
                  <a:lnTo>
                    <a:pt x="329" y="165"/>
                  </a:lnTo>
                  <a:lnTo>
                    <a:pt x="329" y="165"/>
                  </a:lnTo>
                  <a:lnTo>
                    <a:pt x="329" y="156"/>
                  </a:lnTo>
                  <a:lnTo>
                    <a:pt x="329" y="156"/>
                  </a:lnTo>
                  <a:lnTo>
                    <a:pt x="329" y="143"/>
                  </a:lnTo>
                  <a:lnTo>
                    <a:pt x="327" y="130"/>
                  </a:lnTo>
                  <a:lnTo>
                    <a:pt x="324" y="118"/>
                  </a:lnTo>
                  <a:lnTo>
                    <a:pt x="320" y="107"/>
                  </a:lnTo>
                  <a:lnTo>
                    <a:pt x="314" y="96"/>
                  </a:lnTo>
                  <a:lnTo>
                    <a:pt x="308" y="85"/>
                  </a:lnTo>
                  <a:lnTo>
                    <a:pt x="300" y="74"/>
                  </a:lnTo>
                  <a:lnTo>
                    <a:pt x="292" y="64"/>
                  </a:lnTo>
                  <a:lnTo>
                    <a:pt x="292" y="64"/>
                  </a:lnTo>
                  <a:lnTo>
                    <a:pt x="282" y="56"/>
                  </a:lnTo>
                  <a:lnTo>
                    <a:pt x="272" y="48"/>
                  </a:lnTo>
                  <a:lnTo>
                    <a:pt x="261" y="42"/>
                  </a:lnTo>
                  <a:lnTo>
                    <a:pt x="250" y="36"/>
                  </a:lnTo>
                  <a:lnTo>
                    <a:pt x="239" y="33"/>
                  </a:lnTo>
                  <a:lnTo>
                    <a:pt x="226" y="30"/>
                  </a:lnTo>
                  <a:lnTo>
                    <a:pt x="214" y="28"/>
                  </a:lnTo>
                  <a:lnTo>
                    <a:pt x="201" y="27"/>
                  </a:lnTo>
                  <a:lnTo>
                    <a:pt x="201" y="27"/>
                  </a:lnTo>
                  <a:lnTo>
                    <a:pt x="188" y="28"/>
                  </a:lnTo>
                  <a:lnTo>
                    <a:pt x="175" y="30"/>
                  </a:lnTo>
                  <a:lnTo>
                    <a:pt x="163" y="33"/>
                  </a:lnTo>
                  <a:lnTo>
                    <a:pt x="151" y="37"/>
                  </a:lnTo>
                  <a:lnTo>
                    <a:pt x="139" y="43"/>
                  </a:lnTo>
                  <a:lnTo>
                    <a:pt x="129" y="49"/>
                  </a:lnTo>
                  <a:lnTo>
                    <a:pt x="119" y="57"/>
                  </a:lnTo>
                  <a:lnTo>
                    <a:pt x="109" y="66"/>
                  </a:lnTo>
                  <a:lnTo>
                    <a:pt x="109" y="66"/>
                  </a:lnTo>
                  <a:lnTo>
                    <a:pt x="101" y="74"/>
                  </a:lnTo>
                  <a:lnTo>
                    <a:pt x="93" y="85"/>
                  </a:lnTo>
                  <a:lnTo>
                    <a:pt x="86" y="96"/>
                  </a:lnTo>
                  <a:lnTo>
                    <a:pt x="81" y="107"/>
                  </a:lnTo>
                  <a:lnTo>
                    <a:pt x="77" y="118"/>
                  </a:lnTo>
                  <a:lnTo>
                    <a:pt x="75" y="131"/>
                  </a:lnTo>
                  <a:lnTo>
                    <a:pt x="72" y="143"/>
                  </a:lnTo>
                  <a:lnTo>
                    <a:pt x="71" y="156"/>
                  </a:lnTo>
                  <a:lnTo>
                    <a:pt x="71" y="156"/>
                  </a:lnTo>
                  <a:lnTo>
                    <a:pt x="72" y="169"/>
                  </a:lnTo>
                  <a:lnTo>
                    <a:pt x="75" y="181"/>
                  </a:lnTo>
                  <a:lnTo>
                    <a:pt x="77" y="194"/>
                  </a:lnTo>
                  <a:lnTo>
                    <a:pt x="81" y="206"/>
                  </a:lnTo>
                  <a:lnTo>
                    <a:pt x="86" y="217"/>
                  </a:lnTo>
                  <a:lnTo>
                    <a:pt x="93" y="228"/>
                  </a:lnTo>
                  <a:lnTo>
                    <a:pt x="101" y="238"/>
                  </a:lnTo>
                  <a:lnTo>
                    <a:pt x="109" y="247"/>
                  </a:lnTo>
                  <a:lnTo>
                    <a:pt x="109" y="247"/>
                  </a:lnTo>
                  <a:lnTo>
                    <a:pt x="121" y="258"/>
                  </a:lnTo>
                  <a:lnTo>
                    <a:pt x="113" y="269"/>
                  </a:lnTo>
                  <a:lnTo>
                    <a:pt x="113" y="269"/>
                  </a:lnTo>
                  <a:lnTo>
                    <a:pt x="102" y="259"/>
                  </a:lnTo>
                  <a:lnTo>
                    <a:pt x="91" y="247"/>
                  </a:lnTo>
                  <a:lnTo>
                    <a:pt x="81" y="234"/>
                  </a:lnTo>
                  <a:lnTo>
                    <a:pt x="72" y="220"/>
                  </a:lnTo>
                  <a:lnTo>
                    <a:pt x="67" y="205"/>
                  </a:lnTo>
                  <a:lnTo>
                    <a:pt x="62" y="190"/>
                  </a:lnTo>
                  <a:lnTo>
                    <a:pt x="58" y="174"/>
                  </a:lnTo>
                  <a:lnTo>
                    <a:pt x="58" y="156"/>
                  </a:lnTo>
                  <a:lnTo>
                    <a:pt x="58" y="156"/>
                  </a:lnTo>
                  <a:close/>
                  <a:moveTo>
                    <a:pt x="140" y="255"/>
                  </a:moveTo>
                  <a:lnTo>
                    <a:pt x="198" y="174"/>
                  </a:lnTo>
                  <a:lnTo>
                    <a:pt x="198" y="174"/>
                  </a:lnTo>
                  <a:lnTo>
                    <a:pt x="204" y="175"/>
                  </a:lnTo>
                  <a:lnTo>
                    <a:pt x="204" y="175"/>
                  </a:lnTo>
                  <a:lnTo>
                    <a:pt x="209" y="175"/>
                  </a:lnTo>
                  <a:lnTo>
                    <a:pt x="213" y="172"/>
                  </a:lnTo>
                  <a:lnTo>
                    <a:pt x="217" y="169"/>
                  </a:lnTo>
                  <a:lnTo>
                    <a:pt x="220" y="166"/>
                  </a:lnTo>
                  <a:lnTo>
                    <a:pt x="313" y="178"/>
                  </a:lnTo>
                  <a:lnTo>
                    <a:pt x="313" y="178"/>
                  </a:lnTo>
                  <a:lnTo>
                    <a:pt x="309" y="194"/>
                  </a:lnTo>
                  <a:lnTo>
                    <a:pt x="302" y="209"/>
                  </a:lnTo>
                  <a:lnTo>
                    <a:pt x="294" y="224"/>
                  </a:lnTo>
                  <a:lnTo>
                    <a:pt x="282" y="237"/>
                  </a:lnTo>
                  <a:lnTo>
                    <a:pt x="282" y="237"/>
                  </a:lnTo>
                  <a:lnTo>
                    <a:pt x="273" y="245"/>
                  </a:lnTo>
                  <a:lnTo>
                    <a:pt x="265" y="251"/>
                  </a:lnTo>
                  <a:lnTo>
                    <a:pt x="255" y="258"/>
                  </a:lnTo>
                  <a:lnTo>
                    <a:pt x="245" y="262"/>
                  </a:lnTo>
                  <a:lnTo>
                    <a:pt x="234" y="266"/>
                  </a:lnTo>
                  <a:lnTo>
                    <a:pt x="224" y="269"/>
                  </a:lnTo>
                  <a:lnTo>
                    <a:pt x="212" y="271"/>
                  </a:lnTo>
                  <a:lnTo>
                    <a:pt x="201" y="271"/>
                  </a:lnTo>
                  <a:lnTo>
                    <a:pt x="201" y="278"/>
                  </a:lnTo>
                  <a:lnTo>
                    <a:pt x="201" y="271"/>
                  </a:lnTo>
                  <a:lnTo>
                    <a:pt x="201" y="271"/>
                  </a:lnTo>
                  <a:lnTo>
                    <a:pt x="185" y="270"/>
                  </a:lnTo>
                  <a:lnTo>
                    <a:pt x="170" y="266"/>
                  </a:lnTo>
                  <a:lnTo>
                    <a:pt x="155" y="261"/>
                  </a:lnTo>
                  <a:lnTo>
                    <a:pt x="140" y="255"/>
                  </a:lnTo>
                  <a:lnTo>
                    <a:pt x="140" y="255"/>
                  </a:lnTo>
                  <a:close/>
                  <a:moveTo>
                    <a:pt x="223" y="152"/>
                  </a:moveTo>
                  <a:lnTo>
                    <a:pt x="223" y="152"/>
                  </a:lnTo>
                  <a:lnTo>
                    <a:pt x="220" y="147"/>
                  </a:lnTo>
                  <a:lnTo>
                    <a:pt x="216" y="141"/>
                  </a:lnTo>
                  <a:lnTo>
                    <a:pt x="211" y="139"/>
                  </a:lnTo>
                  <a:lnTo>
                    <a:pt x="204" y="137"/>
                  </a:lnTo>
                  <a:lnTo>
                    <a:pt x="204" y="137"/>
                  </a:lnTo>
                  <a:lnTo>
                    <a:pt x="200" y="138"/>
                  </a:lnTo>
                  <a:lnTo>
                    <a:pt x="197" y="139"/>
                  </a:lnTo>
                  <a:lnTo>
                    <a:pt x="193" y="140"/>
                  </a:lnTo>
                  <a:lnTo>
                    <a:pt x="190" y="143"/>
                  </a:lnTo>
                  <a:lnTo>
                    <a:pt x="188" y="145"/>
                  </a:lnTo>
                  <a:lnTo>
                    <a:pt x="187" y="149"/>
                  </a:lnTo>
                  <a:lnTo>
                    <a:pt x="186" y="152"/>
                  </a:lnTo>
                  <a:lnTo>
                    <a:pt x="185" y="156"/>
                  </a:lnTo>
                  <a:lnTo>
                    <a:pt x="185" y="156"/>
                  </a:lnTo>
                  <a:lnTo>
                    <a:pt x="186" y="161"/>
                  </a:lnTo>
                  <a:lnTo>
                    <a:pt x="187" y="164"/>
                  </a:lnTo>
                  <a:lnTo>
                    <a:pt x="130" y="246"/>
                  </a:lnTo>
                  <a:lnTo>
                    <a:pt x="130" y="246"/>
                  </a:lnTo>
                  <a:lnTo>
                    <a:pt x="120" y="237"/>
                  </a:lnTo>
                  <a:lnTo>
                    <a:pt x="120" y="237"/>
                  </a:lnTo>
                  <a:lnTo>
                    <a:pt x="111" y="229"/>
                  </a:lnTo>
                  <a:lnTo>
                    <a:pt x="105" y="220"/>
                  </a:lnTo>
                  <a:lnTo>
                    <a:pt x="99" y="210"/>
                  </a:lnTo>
                  <a:lnTo>
                    <a:pt x="94" y="201"/>
                  </a:lnTo>
                  <a:lnTo>
                    <a:pt x="91" y="190"/>
                  </a:lnTo>
                  <a:lnTo>
                    <a:pt x="88" y="179"/>
                  </a:lnTo>
                  <a:lnTo>
                    <a:pt x="86" y="167"/>
                  </a:lnTo>
                  <a:lnTo>
                    <a:pt x="85" y="156"/>
                  </a:lnTo>
                  <a:lnTo>
                    <a:pt x="85" y="156"/>
                  </a:lnTo>
                  <a:lnTo>
                    <a:pt x="86" y="144"/>
                  </a:lnTo>
                  <a:lnTo>
                    <a:pt x="88" y="134"/>
                  </a:lnTo>
                  <a:lnTo>
                    <a:pt x="91" y="123"/>
                  </a:lnTo>
                  <a:lnTo>
                    <a:pt x="94" y="112"/>
                  </a:lnTo>
                  <a:lnTo>
                    <a:pt x="99" y="102"/>
                  </a:lnTo>
                  <a:lnTo>
                    <a:pt x="105" y="93"/>
                  </a:lnTo>
                  <a:lnTo>
                    <a:pt x="111" y="84"/>
                  </a:lnTo>
                  <a:lnTo>
                    <a:pt x="119" y="75"/>
                  </a:lnTo>
                  <a:lnTo>
                    <a:pt x="119" y="75"/>
                  </a:lnTo>
                  <a:lnTo>
                    <a:pt x="128" y="68"/>
                  </a:lnTo>
                  <a:lnTo>
                    <a:pt x="137" y="60"/>
                  </a:lnTo>
                  <a:lnTo>
                    <a:pt x="147" y="55"/>
                  </a:lnTo>
                  <a:lnTo>
                    <a:pt x="157" y="50"/>
                  </a:lnTo>
                  <a:lnTo>
                    <a:pt x="167" y="46"/>
                  </a:lnTo>
                  <a:lnTo>
                    <a:pt x="178" y="44"/>
                  </a:lnTo>
                  <a:lnTo>
                    <a:pt x="189" y="42"/>
                  </a:lnTo>
                  <a:lnTo>
                    <a:pt x="201" y="42"/>
                  </a:lnTo>
                  <a:lnTo>
                    <a:pt x="201" y="42"/>
                  </a:lnTo>
                  <a:lnTo>
                    <a:pt x="212" y="42"/>
                  </a:lnTo>
                  <a:lnTo>
                    <a:pt x="224" y="44"/>
                  </a:lnTo>
                  <a:lnTo>
                    <a:pt x="234" y="46"/>
                  </a:lnTo>
                  <a:lnTo>
                    <a:pt x="244" y="50"/>
                  </a:lnTo>
                  <a:lnTo>
                    <a:pt x="255" y="55"/>
                  </a:lnTo>
                  <a:lnTo>
                    <a:pt x="265" y="60"/>
                  </a:lnTo>
                  <a:lnTo>
                    <a:pt x="273" y="68"/>
                  </a:lnTo>
                  <a:lnTo>
                    <a:pt x="282" y="75"/>
                  </a:lnTo>
                  <a:lnTo>
                    <a:pt x="282" y="75"/>
                  </a:lnTo>
                  <a:lnTo>
                    <a:pt x="290" y="84"/>
                  </a:lnTo>
                  <a:lnTo>
                    <a:pt x="296" y="93"/>
                  </a:lnTo>
                  <a:lnTo>
                    <a:pt x="302" y="102"/>
                  </a:lnTo>
                  <a:lnTo>
                    <a:pt x="307" y="112"/>
                  </a:lnTo>
                  <a:lnTo>
                    <a:pt x="311" y="123"/>
                  </a:lnTo>
                  <a:lnTo>
                    <a:pt x="313" y="134"/>
                  </a:lnTo>
                  <a:lnTo>
                    <a:pt x="315" y="144"/>
                  </a:lnTo>
                  <a:lnTo>
                    <a:pt x="315" y="156"/>
                  </a:lnTo>
                  <a:lnTo>
                    <a:pt x="315" y="156"/>
                  </a:lnTo>
                  <a:lnTo>
                    <a:pt x="315" y="164"/>
                  </a:lnTo>
                  <a:lnTo>
                    <a:pt x="223" y="152"/>
                  </a:lnTo>
                  <a:close/>
                  <a:moveTo>
                    <a:pt x="201" y="299"/>
                  </a:moveTo>
                  <a:lnTo>
                    <a:pt x="201" y="306"/>
                  </a:lnTo>
                  <a:lnTo>
                    <a:pt x="201" y="299"/>
                  </a:lnTo>
                  <a:lnTo>
                    <a:pt x="201" y="299"/>
                  </a:lnTo>
                  <a:lnTo>
                    <a:pt x="190" y="299"/>
                  </a:lnTo>
                  <a:lnTo>
                    <a:pt x="180" y="298"/>
                  </a:lnTo>
                  <a:lnTo>
                    <a:pt x="171" y="296"/>
                  </a:lnTo>
                  <a:lnTo>
                    <a:pt x="161" y="293"/>
                  </a:lnTo>
                  <a:lnTo>
                    <a:pt x="151" y="290"/>
                  </a:lnTo>
                  <a:lnTo>
                    <a:pt x="142" y="286"/>
                  </a:lnTo>
                  <a:lnTo>
                    <a:pt x="133" y="282"/>
                  </a:lnTo>
                  <a:lnTo>
                    <a:pt x="125" y="277"/>
                  </a:lnTo>
                  <a:lnTo>
                    <a:pt x="133" y="265"/>
                  </a:lnTo>
                  <a:lnTo>
                    <a:pt x="133" y="265"/>
                  </a:lnTo>
                  <a:lnTo>
                    <a:pt x="148" y="274"/>
                  </a:lnTo>
                  <a:lnTo>
                    <a:pt x="165" y="280"/>
                  </a:lnTo>
                  <a:lnTo>
                    <a:pt x="183" y="284"/>
                  </a:lnTo>
                  <a:lnTo>
                    <a:pt x="201" y="285"/>
                  </a:lnTo>
                  <a:lnTo>
                    <a:pt x="201" y="285"/>
                  </a:lnTo>
                  <a:lnTo>
                    <a:pt x="201" y="285"/>
                  </a:lnTo>
                  <a:lnTo>
                    <a:pt x="214" y="285"/>
                  </a:lnTo>
                  <a:lnTo>
                    <a:pt x="226" y="283"/>
                  </a:lnTo>
                  <a:lnTo>
                    <a:pt x="239" y="279"/>
                  </a:lnTo>
                  <a:lnTo>
                    <a:pt x="251" y="275"/>
                  </a:lnTo>
                  <a:lnTo>
                    <a:pt x="261" y="270"/>
                  </a:lnTo>
                  <a:lnTo>
                    <a:pt x="272" y="263"/>
                  </a:lnTo>
                  <a:lnTo>
                    <a:pt x="283" y="256"/>
                  </a:lnTo>
                  <a:lnTo>
                    <a:pt x="292" y="247"/>
                  </a:lnTo>
                  <a:lnTo>
                    <a:pt x="292" y="247"/>
                  </a:lnTo>
                  <a:lnTo>
                    <a:pt x="299" y="239"/>
                  </a:lnTo>
                  <a:lnTo>
                    <a:pt x="305" y="232"/>
                  </a:lnTo>
                  <a:lnTo>
                    <a:pt x="310" y="224"/>
                  </a:lnTo>
                  <a:lnTo>
                    <a:pt x="315" y="216"/>
                  </a:lnTo>
                  <a:lnTo>
                    <a:pt x="320" y="207"/>
                  </a:lnTo>
                  <a:lnTo>
                    <a:pt x="323" y="198"/>
                  </a:lnTo>
                  <a:lnTo>
                    <a:pt x="325" y="189"/>
                  </a:lnTo>
                  <a:lnTo>
                    <a:pt x="327" y="179"/>
                  </a:lnTo>
                  <a:lnTo>
                    <a:pt x="341" y="181"/>
                  </a:lnTo>
                  <a:lnTo>
                    <a:pt x="341" y="181"/>
                  </a:lnTo>
                  <a:lnTo>
                    <a:pt x="337" y="197"/>
                  </a:lnTo>
                  <a:lnTo>
                    <a:pt x="332" y="214"/>
                  </a:lnTo>
                  <a:lnTo>
                    <a:pt x="324" y="229"/>
                  </a:lnTo>
                  <a:lnTo>
                    <a:pt x="314" y="243"/>
                  </a:lnTo>
                  <a:lnTo>
                    <a:pt x="314" y="243"/>
                  </a:lnTo>
                  <a:lnTo>
                    <a:pt x="314" y="244"/>
                  </a:lnTo>
                  <a:lnTo>
                    <a:pt x="314" y="244"/>
                  </a:lnTo>
                  <a:lnTo>
                    <a:pt x="308" y="250"/>
                  </a:lnTo>
                  <a:lnTo>
                    <a:pt x="308" y="250"/>
                  </a:lnTo>
                  <a:lnTo>
                    <a:pt x="308" y="250"/>
                  </a:lnTo>
                  <a:lnTo>
                    <a:pt x="308" y="250"/>
                  </a:lnTo>
                  <a:lnTo>
                    <a:pt x="301" y="257"/>
                  </a:lnTo>
                  <a:lnTo>
                    <a:pt x="301" y="257"/>
                  </a:lnTo>
                  <a:lnTo>
                    <a:pt x="295" y="263"/>
                  </a:lnTo>
                  <a:lnTo>
                    <a:pt x="295" y="263"/>
                  </a:lnTo>
                  <a:lnTo>
                    <a:pt x="295" y="263"/>
                  </a:lnTo>
                  <a:lnTo>
                    <a:pt x="295" y="263"/>
                  </a:lnTo>
                  <a:lnTo>
                    <a:pt x="288" y="269"/>
                  </a:lnTo>
                  <a:lnTo>
                    <a:pt x="288" y="269"/>
                  </a:lnTo>
                  <a:lnTo>
                    <a:pt x="288" y="270"/>
                  </a:lnTo>
                  <a:lnTo>
                    <a:pt x="288" y="270"/>
                  </a:lnTo>
                  <a:lnTo>
                    <a:pt x="279" y="276"/>
                  </a:lnTo>
                  <a:lnTo>
                    <a:pt x="268" y="282"/>
                  </a:lnTo>
                  <a:lnTo>
                    <a:pt x="258" y="287"/>
                  </a:lnTo>
                  <a:lnTo>
                    <a:pt x="247" y="291"/>
                  </a:lnTo>
                  <a:lnTo>
                    <a:pt x="236" y="295"/>
                  </a:lnTo>
                  <a:lnTo>
                    <a:pt x="225" y="297"/>
                  </a:lnTo>
                  <a:lnTo>
                    <a:pt x="213" y="299"/>
                  </a:lnTo>
                  <a:lnTo>
                    <a:pt x="201" y="299"/>
                  </a:lnTo>
                  <a:lnTo>
                    <a:pt x="201" y="299"/>
                  </a:lnTo>
                  <a:close/>
                  <a:moveTo>
                    <a:pt x="302" y="275"/>
                  </a:moveTo>
                  <a:lnTo>
                    <a:pt x="302" y="275"/>
                  </a:lnTo>
                  <a:lnTo>
                    <a:pt x="304" y="275"/>
                  </a:lnTo>
                  <a:lnTo>
                    <a:pt x="304" y="275"/>
                  </a:lnTo>
                  <a:lnTo>
                    <a:pt x="307" y="272"/>
                  </a:lnTo>
                  <a:lnTo>
                    <a:pt x="307" y="272"/>
                  </a:lnTo>
                  <a:lnTo>
                    <a:pt x="311" y="268"/>
                  </a:lnTo>
                  <a:lnTo>
                    <a:pt x="311" y="268"/>
                  </a:lnTo>
                  <a:lnTo>
                    <a:pt x="312" y="266"/>
                  </a:lnTo>
                  <a:lnTo>
                    <a:pt x="312" y="266"/>
                  </a:lnTo>
                  <a:lnTo>
                    <a:pt x="320" y="259"/>
                  </a:lnTo>
                  <a:lnTo>
                    <a:pt x="320" y="259"/>
                  </a:lnTo>
                  <a:lnTo>
                    <a:pt x="320" y="258"/>
                  </a:lnTo>
                  <a:lnTo>
                    <a:pt x="327" y="265"/>
                  </a:lnTo>
                  <a:lnTo>
                    <a:pt x="310" y="283"/>
                  </a:lnTo>
                  <a:lnTo>
                    <a:pt x="302" y="275"/>
                  </a:lnTo>
                  <a:close/>
                  <a:moveTo>
                    <a:pt x="450" y="439"/>
                  </a:moveTo>
                  <a:lnTo>
                    <a:pt x="447" y="436"/>
                  </a:lnTo>
                  <a:lnTo>
                    <a:pt x="447" y="436"/>
                  </a:lnTo>
                  <a:lnTo>
                    <a:pt x="481" y="403"/>
                  </a:lnTo>
                  <a:lnTo>
                    <a:pt x="481" y="403"/>
                  </a:lnTo>
                  <a:lnTo>
                    <a:pt x="484" y="406"/>
                  </a:lnTo>
                  <a:lnTo>
                    <a:pt x="484" y="406"/>
                  </a:lnTo>
                  <a:lnTo>
                    <a:pt x="483" y="412"/>
                  </a:lnTo>
                  <a:lnTo>
                    <a:pt x="481" y="418"/>
                  </a:lnTo>
                  <a:lnTo>
                    <a:pt x="477" y="424"/>
                  </a:lnTo>
                  <a:lnTo>
                    <a:pt x="473" y="428"/>
                  </a:lnTo>
                  <a:lnTo>
                    <a:pt x="468" y="433"/>
                  </a:lnTo>
                  <a:lnTo>
                    <a:pt x="462" y="436"/>
                  </a:lnTo>
                  <a:lnTo>
                    <a:pt x="457" y="438"/>
                  </a:lnTo>
                  <a:lnTo>
                    <a:pt x="450" y="439"/>
                  </a:lnTo>
                  <a:lnTo>
                    <a:pt x="450" y="43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ko-KR" altLang="en-US" dirty="0">
                <a:cs typeface="+mn-ea"/>
                <a:sym typeface="+mn-lt"/>
              </a:endParaRPr>
            </a:p>
          </p:txBody>
        </p:sp>
        <p:sp>
          <p:nvSpPr>
            <p:cNvPr id="55" name="Oval 59"/>
            <p:cNvSpPr/>
            <p:nvPr/>
          </p:nvSpPr>
          <p:spPr>
            <a:xfrm>
              <a:off x="7496182" y="4461517"/>
              <a:ext cx="473068" cy="473068"/>
            </a:xfrm>
            <a:prstGeom prst="ellipse">
              <a:avLst/>
            </a:prstGeom>
            <a:gradFill flip="none" rotWithShape="1">
              <a:gsLst>
                <a:gs pos="99099">
                  <a:srgbClr val="00B0F0"/>
                </a:gs>
                <a:gs pos="87000">
                  <a:schemeClr val="accent5">
                    <a:lumMod val="50000"/>
                  </a:schemeClr>
                </a:gs>
                <a:gs pos="0">
                  <a:srgbClr val="54D0CA"/>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cs typeface="+mn-ea"/>
                <a:sym typeface="+mn-lt"/>
              </a:endParaRPr>
            </a:p>
          </p:txBody>
        </p:sp>
        <p:grpSp>
          <p:nvGrpSpPr>
            <p:cNvPr id="56" name="Group 114"/>
            <p:cNvGrpSpPr/>
            <p:nvPr/>
          </p:nvGrpSpPr>
          <p:grpSpPr>
            <a:xfrm>
              <a:off x="7599439" y="4571879"/>
              <a:ext cx="266554" cy="252345"/>
              <a:chOff x="2835275" y="3127375"/>
              <a:chExt cx="744538" cy="704850"/>
            </a:xfrm>
            <a:solidFill>
              <a:schemeClr val="bg1"/>
            </a:solidFill>
          </p:grpSpPr>
          <p:sp>
            <p:nvSpPr>
              <p:cNvPr id="57" name="Freeform 115"/>
              <p:cNvSpPr>
                <a:spLocks noEditPoints="1"/>
              </p:cNvSpPr>
              <p:nvPr/>
            </p:nvSpPr>
            <p:spPr bwMode="auto">
              <a:xfrm>
                <a:off x="2835275" y="3324225"/>
                <a:ext cx="504825" cy="508000"/>
              </a:xfrm>
              <a:custGeom>
                <a:avLst/>
                <a:gdLst>
                  <a:gd name="T0" fmla="*/ 284 w 318"/>
                  <a:gd name="T1" fmla="*/ 55 h 320"/>
                  <a:gd name="T2" fmla="*/ 253 w 318"/>
                  <a:gd name="T3" fmla="*/ 61 h 320"/>
                  <a:gd name="T4" fmla="*/ 195 w 318"/>
                  <a:gd name="T5" fmla="*/ 28 h 320"/>
                  <a:gd name="T6" fmla="*/ 185 w 318"/>
                  <a:gd name="T7" fmla="*/ 0 h 320"/>
                  <a:gd name="T8" fmla="*/ 125 w 318"/>
                  <a:gd name="T9" fmla="*/ 27 h 320"/>
                  <a:gd name="T10" fmla="*/ 55 w 318"/>
                  <a:gd name="T11" fmla="*/ 36 h 320"/>
                  <a:gd name="T12" fmla="*/ 57 w 318"/>
                  <a:gd name="T13" fmla="*/ 66 h 320"/>
                  <a:gd name="T14" fmla="*/ 25 w 318"/>
                  <a:gd name="T15" fmla="*/ 120 h 320"/>
                  <a:gd name="T16" fmla="*/ 0 w 318"/>
                  <a:gd name="T17" fmla="*/ 135 h 320"/>
                  <a:gd name="T18" fmla="*/ 20 w 318"/>
                  <a:gd name="T19" fmla="*/ 192 h 320"/>
                  <a:gd name="T20" fmla="*/ 35 w 318"/>
                  <a:gd name="T21" fmla="*/ 264 h 320"/>
                  <a:gd name="T22" fmla="*/ 64 w 318"/>
                  <a:gd name="T23" fmla="*/ 268 h 320"/>
                  <a:gd name="T24" fmla="*/ 116 w 318"/>
                  <a:gd name="T25" fmla="*/ 298 h 320"/>
                  <a:gd name="T26" fmla="*/ 135 w 318"/>
                  <a:gd name="T27" fmla="*/ 320 h 320"/>
                  <a:gd name="T28" fmla="*/ 192 w 318"/>
                  <a:gd name="T29" fmla="*/ 300 h 320"/>
                  <a:gd name="T30" fmla="*/ 263 w 318"/>
                  <a:gd name="T31" fmla="*/ 284 h 320"/>
                  <a:gd name="T32" fmla="*/ 264 w 318"/>
                  <a:gd name="T33" fmla="*/ 255 h 320"/>
                  <a:gd name="T34" fmla="*/ 294 w 318"/>
                  <a:gd name="T35" fmla="*/ 199 h 320"/>
                  <a:gd name="T36" fmla="*/ 318 w 318"/>
                  <a:gd name="T37" fmla="*/ 185 h 320"/>
                  <a:gd name="T38" fmla="*/ 293 w 318"/>
                  <a:gd name="T39" fmla="*/ 126 h 320"/>
                  <a:gd name="T40" fmla="*/ 304 w 318"/>
                  <a:gd name="T41" fmla="*/ 173 h 320"/>
                  <a:gd name="T42" fmla="*/ 283 w 318"/>
                  <a:gd name="T43" fmla="*/ 183 h 320"/>
                  <a:gd name="T44" fmla="*/ 294 w 318"/>
                  <a:gd name="T45" fmla="*/ 218 h 320"/>
                  <a:gd name="T46" fmla="*/ 257 w 318"/>
                  <a:gd name="T47" fmla="*/ 242 h 320"/>
                  <a:gd name="T48" fmla="*/ 244 w 318"/>
                  <a:gd name="T49" fmla="*/ 256 h 320"/>
                  <a:gd name="T50" fmla="*/ 220 w 318"/>
                  <a:gd name="T51" fmla="*/ 293 h 320"/>
                  <a:gd name="T52" fmla="*/ 204 w 318"/>
                  <a:gd name="T53" fmla="*/ 281 h 320"/>
                  <a:gd name="T54" fmla="*/ 180 w 318"/>
                  <a:gd name="T55" fmla="*/ 288 h 320"/>
                  <a:gd name="T56" fmla="*/ 142 w 318"/>
                  <a:gd name="T57" fmla="*/ 290 h 320"/>
                  <a:gd name="T58" fmla="*/ 127 w 318"/>
                  <a:gd name="T59" fmla="*/ 286 h 320"/>
                  <a:gd name="T60" fmla="*/ 101 w 318"/>
                  <a:gd name="T61" fmla="*/ 294 h 320"/>
                  <a:gd name="T62" fmla="*/ 77 w 318"/>
                  <a:gd name="T63" fmla="*/ 260 h 320"/>
                  <a:gd name="T64" fmla="*/ 61 w 318"/>
                  <a:gd name="T65" fmla="*/ 245 h 320"/>
                  <a:gd name="T66" fmla="*/ 27 w 318"/>
                  <a:gd name="T67" fmla="*/ 220 h 320"/>
                  <a:gd name="T68" fmla="*/ 38 w 318"/>
                  <a:gd name="T69" fmla="*/ 204 h 320"/>
                  <a:gd name="T70" fmla="*/ 32 w 318"/>
                  <a:gd name="T71" fmla="*/ 180 h 320"/>
                  <a:gd name="T72" fmla="*/ 33 w 318"/>
                  <a:gd name="T73" fmla="*/ 143 h 320"/>
                  <a:gd name="T74" fmla="*/ 37 w 318"/>
                  <a:gd name="T75" fmla="*/ 129 h 320"/>
                  <a:gd name="T76" fmla="*/ 25 w 318"/>
                  <a:gd name="T77" fmla="*/ 102 h 320"/>
                  <a:gd name="T78" fmla="*/ 65 w 318"/>
                  <a:gd name="T79" fmla="*/ 79 h 320"/>
                  <a:gd name="T80" fmla="*/ 80 w 318"/>
                  <a:gd name="T81" fmla="*/ 65 h 320"/>
                  <a:gd name="T82" fmla="*/ 114 w 318"/>
                  <a:gd name="T83" fmla="*/ 45 h 320"/>
                  <a:gd name="T84" fmla="*/ 133 w 318"/>
                  <a:gd name="T85" fmla="*/ 40 h 320"/>
                  <a:gd name="T86" fmla="*/ 173 w 318"/>
                  <a:gd name="T87" fmla="*/ 14 h 320"/>
                  <a:gd name="T88" fmla="*/ 182 w 318"/>
                  <a:gd name="T89" fmla="*/ 40 h 320"/>
                  <a:gd name="T90" fmla="*/ 218 w 318"/>
                  <a:gd name="T91" fmla="*/ 25 h 320"/>
                  <a:gd name="T92" fmla="*/ 240 w 318"/>
                  <a:gd name="T93" fmla="*/ 68 h 320"/>
                  <a:gd name="T94" fmla="*/ 253 w 318"/>
                  <a:gd name="T95" fmla="*/ 80 h 320"/>
                  <a:gd name="T96" fmla="*/ 274 w 318"/>
                  <a:gd name="T97" fmla="*/ 115 h 320"/>
                  <a:gd name="T98" fmla="*/ 281 w 318"/>
                  <a:gd name="T99" fmla="*/ 134 h 320"/>
                  <a:gd name="T100" fmla="*/ 304 w 318"/>
                  <a:gd name="T101" fmla="*/ 173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18" h="320">
                    <a:moveTo>
                      <a:pt x="290" y="119"/>
                    </a:moveTo>
                    <a:lnTo>
                      <a:pt x="310" y="102"/>
                    </a:lnTo>
                    <a:lnTo>
                      <a:pt x="284" y="55"/>
                    </a:lnTo>
                    <a:lnTo>
                      <a:pt x="257" y="64"/>
                    </a:lnTo>
                    <a:lnTo>
                      <a:pt x="257" y="64"/>
                    </a:lnTo>
                    <a:lnTo>
                      <a:pt x="253" y="61"/>
                    </a:lnTo>
                    <a:lnTo>
                      <a:pt x="260" y="34"/>
                    </a:lnTo>
                    <a:lnTo>
                      <a:pt x="215" y="8"/>
                    </a:lnTo>
                    <a:lnTo>
                      <a:pt x="195" y="28"/>
                    </a:lnTo>
                    <a:lnTo>
                      <a:pt x="195" y="28"/>
                    </a:lnTo>
                    <a:lnTo>
                      <a:pt x="190" y="27"/>
                    </a:lnTo>
                    <a:lnTo>
                      <a:pt x="185" y="0"/>
                    </a:lnTo>
                    <a:lnTo>
                      <a:pt x="131" y="0"/>
                    </a:lnTo>
                    <a:lnTo>
                      <a:pt x="125" y="27"/>
                    </a:lnTo>
                    <a:lnTo>
                      <a:pt x="125" y="27"/>
                    </a:lnTo>
                    <a:lnTo>
                      <a:pt x="119" y="29"/>
                    </a:lnTo>
                    <a:lnTo>
                      <a:pt x="101" y="9"/>
                    </a:lnTo>
                    <a:lnTo>
                      <a:pt x="55" y="36"/>
                    </a:lnTo>
                    <a:lnTo>
                      <a:pt x="62" y="61"/>
                    </a:lnTo>
                    <a:lnTo>
                      <a:pt x="62" y="61"/>
                    </a:lnTo>
                    <a:lnTo>
                      <a:pt x="57" y="66"/>
                    </a:lnTo>
                    <a:lnTo>
                      <a:pt x="33" y="58"/>
                    </a:lnTo>
                    <a:lnTo>
                      <a:pt x="7" y="105"/>
                    </a:lnTo>
                    <a:lnTo>
                      <a:pt x="25" y="120"/>
                    </a:lnTo>
                    <a:lnTo>
                      <a:pt x="25" y="120"/>
                    </a:lnTo>
                    <a:lnTo>
                      <a:pt x="21" y="131"/>
                    </a:lnTo>
                    <a:lnTo>
                      <a:pt x="0" y="135"/>
                    </a:lnTo>
                    <a:lnTo>
                      <a:pt x="0" y="188"/>
                    </a:lnTo>
                    <a:lnTo>
                      <a:pt x="20" y="192"/>
                    </a:lnTo>
                    <a:lnTo>
                      <a:pt x="20" y="192"/>
                    </a:lnTo>
                    <a:lnTo>
                      <a:pt x="24" y="205"/>
                    </a:lnTo>
                    <a:lnTo>
                      <a:pt x="8" y="218"/>
                    </a:lnTo>
                    <a:lnTo>
                      <a:pt x="35" y="264"/>
                    </a:lnTo>
                    <a:lnTo>
                      <a:pt x="54" y="258"/>
                    </a:lnTo>
                    <a:lnTo>
                      <a:pt x="54" y="258"/>
                    </a:lnTo>
                    <a:lnTo>
                      <a:pt x="64" y="268"/>
                    </a:lnTo>
                    <a:lnTo>
                      <a:pt x="58" y="285"/>
                    </a:lnTo>
                    <a:lnTo>
                      <a:pt x="104" y="312"/>
                    </a:lnTo>
                    <a:lnTo>
                      <a:pt x="116" y="298"/>
                    </a:lnTo>
                    <a:lnTo>
                      <a:pt x="116" y="298"/>
                    </a:lnTo>
                    <a:lnTo>
                      <a:pt x="131" y="301"/>
                    </a:lnTo>
                    <a:lnTo>
                      <a:pt x="135" y="320"/>
                    </a:lnTo>
                    <a:lnTo>
                      <a:pt x="188" y="320"/>
                    </a:lnTo>
                    <a:lnTo>
                      <a:pt x="192" y="300"/>
                    </a:lnTo>
                    <a:lnTo>
                      <a:pt x="192" y="300"/>
                    </a:lnTo>
                    <a:lnTo>
                      <a:pt x="205" y="296"/>
                    </a:lnTo>
                    <a:lnTo>
                      <a:pt x="218" y="310"/>
                    </a:lnTo>
                    <a:lnTo>
                      <a:pt x="263" y="284"/>
                    </a:lnTo>
                    <a:lnTo>
                      <a:pt x="257" y="264"/>
                    </a:lnTo>
                    <a:lnTo>
                      <a:pt x="257" y="264"/>
                    </a:lnTo>
                    <a:lnTo>
                      <a:pt x="264" y="255"/>
                    </a:lnTo>
                    <a:lnTo>
                      <a:pt x="285" y="261"/>
                    </a:lnTo>
                    <a:lnTo>
                      <a:pt x="312" y="215"/>
                    </a:lnTo>
                    <a:lnTo>
                      <a:pt x="294" y="199"/>
                    </a:lnTo>
                    <a:lnTo>
                      <a:pt x="294" y="199"/>
                    </a:lnTo>
                    <a:lnTo>
                      <a:pt x="296" y="190"/>
                    </a:lnTo>
                    <a:lnTo>
                      <a:pt x="318" y="185"/>
                    </a:lnTo>
                    <a:lnTo>
                      <a:pt x="318" y="132"/>
                    </a:lnTo>
                    <a:lnTo>
                      <a:pt x="293" y="126"/>
                    </a:lnTo>
                    <a:lnTo>
                      <a:pt x="293" y="126"/>
                    </a:lnTo>
                    <a:lnTo>
                      <a:pt x="290" y="119"/>
                    </a:lnTo>
                    <a:lnTo>
                      <a:pt x="290" y="119"/>
                    </a:lnTo>
                    <a:close/>
                    <a:moveTo>
                      <a:pt x="304" y="173"/>
                    </a:moveTo>
                    <a:lnTo>
                      <a:pt x="283" y="178"/>
                    </a:lnTo>
                    <a:lnTo>
                      <a:pt x="283" y="183"/>
                    </a:lnTo>
                    <a:lnTo>
                      <a:pt x="283" y="183"/>
                    </a:lnTo>
                    <a:lnTo>
                      <a:pt x="278" y="199"/>
                    </a:lnTo>
                    <a:lnTo>
                      <a:pt x="277" y="203"/>
                    </a:lnTo>
                    <a:lnTo>
                      <a:pt x="294" y="218"/>
                    </a:lnTo>
                    <a:lnTo>
                      <a:pt x="278" y="244"/>
                    </a:lnTo>
                    <a:lnTo>
                      <a:pt x="260" y="238"/>
                    </a:lnTo>
                    <a:lnTo>
                      <a:pt x="257" y="242"/>
                    </a:lnTo>
                    <a:lnTo>
                      <a:pt x="257" y="242"/>
                    </a:lnTo>
                    <a:lnTo>
                      <a:pt x="250" y="250"/>
                    </a:lnTo>
                    <a:lnTo>
                      <a:pt x="244" y="256"/>
                    </a:lnTo>
                    <a:lnTo>
                      <a:pt x="241" y="259"/>
                    </a:lnTo>
                    <a:lnTo>
                      <a:pt x="246" y="278"/>
                    </a:lnTo>
                    <a:lnTo>
                      <a:pt x="220" y="293"/>
                    </a:lnTo>
                    <a:lnTo>
                      <a:pt x="208" y="280"/>
                    </a:lnTo>
                    <a:lnTo>
                      <a:pt x="204" y="281"/>
                    </a:lnTo>
                    <a:lnTo>
                      <a:pt x="204" y="281"/>
                    </a:lnTo>
                    <a:lnTo>
                      <a:pt x="194" y="285"/>
                    </a:lnTo>
                    <a:lnTo>
                      <a:pt x="185" y="287"/>
                    </a:lnTo>
                    <a:lnTo>
                      <a:pt x="180" y="288"/>
                    </a:lnTo>
                    <a:lnTo>
                      <a:pt x="176" y="306"/>
                    </a:lnTo>
                    <a:lnTo>
                      <a:pt x="146" y="306"/>
                    </a:lnTo>
                    <a:lnTo>
                      <a:pt x="142" y="290"/>
                    </a:lnTo>
                    <a:lnTo>
                      <a:pt x="138" y="288"/>
                    </a:lnTo>
                    <a:lnTo>
                      <a:pt x="138" y="288"/>
                    </a:lnTo>
                    <a:lnTo>
                      <a:pt x="127" y="286"/>
                    </a:lnTo>
                    <a:lnTo>
                      <a:pt x="116" y="283"/>
                    </a:lnTo>
                    <a:lnTo>
                      <a:pt x="112" y="282"/>
                    </a:lnTo>
                    <a:lnTo>
                      <a:pt x="101" y="294"/>
                    </a:lnTo>
                    <a:lnTo>
                      <a:pt x="74" y="279"/>
                    </a:lnTo>
                    <a:lnTo>
                      <a:pt x="80" y="264"/>
                    </a:lnTo>
                    <a:lnTo>
                      <a:pt x="77" y="260"/>
                    </a:lnTo>
                    <a:lnTo>
                      <a:pt x="77" y="260"/>
                    </a:lnTo>
                    <a:lnTo>
                      <a:pt x="68" y="253"/>
                    </a:lnTo>
                    <a:lnTo>
                      <a:pt x="61" y="245"/>
                    </a:lnTo>
                    <a:lnTo>
                      <a:pt x="58" y="242"/>
                    </a:lnTo>
                    <a:lnTo>
                      <a:pt x="42" y="247"/>
                    </a:lnTo>
                    <a:lnTo>
                      <a:pt x="27" y="220"/>
                    </a:lnTo>
                    <a:lnTo>
                      <a:pt x="40" y="210"/>
                    </a:lnTo>
                    <a:lnTo>
                      <a:pt x="38" y="204"/>
                    </a:lnTo>
                    <a:lnTo>
                      <a:pt x="38" y="204"/>
                    </a:lnTo>
                    <a:lnTo>
                      <a:pt x="35" y="196"/>
                    </a:lnTo>
                    <a:lnTo>
                      <a:pt x="33" y="185"/>
                    </a:lnTo>
                    <a:lnTo>
                      <a:pt x="32" y="180"/>
                    </a:lnTo>
                    <a:lnTo>
                      <a:pt x="14" y="176"/>
                    </a:lnTo>
                    <a:lnTo>
                      <a:pt x="14" y="146"/>
                    </a:lnTo>
                    <a:lnTo>
                      <a:pt x="33" y="143"/>
                    </a:lnTo>
                    <a:lnTo>
                      <a:pt x="34" y="137"/>
                    </a:lnTo>
                    <a:lnTo>
                      <a:pt x="34" y="137"/>
                    </a:lnTo>
                    <a:lnTo>
                      <a:pt x="37" y="129"/>
                    </a:lnTo>
                    <a:lnTo>
                      <a:pt x="39" y="120"/>
                    </a:lnTo>
                    <a:lnTo>
                      <a:pt x="41" y="116"/>
                    </a:lnTo>
                    <a:lnTo>
                      <a:pt x="25" y="102"/>
                    </a:lnTo>
                    <a:lnTo>
                      <a:pt x="40" y="76"/>
                    </a:lnTo>
                    <a:lnTo>
                      <a:pt x="61" y="82"/>
                    </a:lnTo>
                    <a:lnTo>
                      <a:pt x="65" y="79"/>
                    </a:lnTo>
                    <a:lnTo>
                      <a:pt x="65" y="79"/>
                    </a:lnTo>
                    <a:lnTo>
                      <a:pt x="75" y="68"/>
                    </a:lnTo>
                    <a:lnTo>
                      <a:pt x="80" y="65"/>
                    </a:lnTo>
                    <a:lnTo>
                      <a:pt x="72" y="42"/>
                    </a:lnTo>
                    <a:lnTo>
                      <a:pt x="98" y="27"/>
                    </a:lnTo>
                    <a:lnTo>
                      <a:pt x="114" y="45"/>
                    </a:lnTo>
                    <a:lnTo>
                      <a:pt x="119" y="43"/>
                    </a:lnTo>
                    <a:lnTo>
                      <a:pt x="119" y="43"/>
                    </a:lnTo>
                    <a:lnTo>
                      <a:pt x="133" y="40"/>
                    </a:lnTo>
                    <a:lnTo>
                      <a:pt x="137" y="39"/>
                    </a:lnTo>
                    <a:lnTo>
                      <a:pt x="142" y="14"/>
                    </a:lnTo>
                    <a:lnTo>
                      <a:pt x="173" y="14"/>
                    </a:lnTo>
                    <a:lnTo>
                      <a:pt x="178" y="39"/>
                    </a:lnTo>
                    <a:lnTo>
                      <a:pt x="182" y="40"/>
                    </a:lnTo>
                    <a:lnTo>
                      <a:pt x="182" y="40"/>
                    </a:lnTo>
                    <a:lnTo>
                      <a:pt x="195" y="43"/>
                    </a:lnTo>
                    <a:lnTo>
                      <a:pt x="200" y="44"/>
                    </a:lnTo>
                    <a:lnTo>
                      <a:pt x="218" y="25"/>
                    </a:lnTo>
                    <a:lnTo>
                      <a:pt x="244" y="40"/>
                    </a:lnTo>
                    <a:lnTo>
                      <a:pt x="236" y="65"/>
                    </a:lnTo>
                    <a:lnTo>
                      <a:pt x="240" y="68"/>
                    </a:lnTo>
                    <a:lnTo>
                      <a:pt x="240" y="68"/>
                    </a:lnTo>
                    <a:lnTo>
                      <a:pt x="249" y="77"/>
                    </a:lnTo>
                    <a:lnTo>
                      <a:pt x="253" y="80"/>
                    </a:lnTo>
                    <a:lnTo>
                      <a:pt x="277" y="72"/>
                    </a:lnTo>
                    <a:lnTo>
                      <a:pt x="293" y="98"/>
                    </a:lnTo>
                    <a:lnTo>
                      <a:pt x="274" y="115"/>
                    </a:lnTo>
                    <a:lnTo>
                      <a:pt x="276" y="119"/>
                    </a:lnTo>
                    <a:lnTo>
                      <a:pt x="276" y="119"/>
                    </a:lnTo>
                    <a:lnTo>
                      <a:pt x="281" y="134"/>
                    </a:lnTo>
                    <a:lnTo>
                      <a:pt x="282" y="138"/>
                    </a:lnTo>
                    <a:lnTo>
                      <a:pt x="304" y="143"/>
                    </a:lnTo>
                    <a:lnTo>
                      <a:pt x="304" y="173"/>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ko-KR" altLang="en-US" dirty="0">
                  <a:cs typeface="+mn-ea"/>
                  <a:sym typeface="+mn-lt"/>
                </a:endParaRPr>
              </a:p>
            </p:txBody>
          </p:sp>
          <p:sp>
            <p:nvSpPr>
              <p:cNvPr id="58" name="Freeform 116"/>
              <p:cNvSpPr>
                <a:spLocks noEditPoints="1"/>
              </p:cNvSpPr>
              <p:nvPr/>
            </p:nvSpPr>
            <p:spPr bwMode="auto">
              <a:xfrm>
                <a:off x="2963863" y="3462338"/>
                <a:ext cx="242888" cy="244475"/>
              </a:xfrm>
              <a:custGeom>
                <a:avLst/>
                <a:gdLst>
                  <a:gd name="T0" fmla="*/ 77 w 153"/>
                  <a:gd name="T1" fmla="*/ 0 h 154"/>
                  <a:gd name="T2" fmla="*/ 61 w 153"/>
                  <a:gd name="T3" fmla="*/ 2 h 154"/>
                  <a:gd name="T4" fmla="*/ 46 w 153"/>
                  <a:gd name="T5" fmla="*/ 6 h 154"/>
                  <a:gd name="T6" fmla="*/ 33 w 153"/>
                  <a:gd name="T7" fmla="*/ 14 h 154"/>
                  <a:gd name="T8" fmla="*/ 23 w 153"/>
                  <a:gd name="T9" fmla="*/ 22 h 154"/>
                  <a:gd name="T10" fmla="*/ 13 w 153"/>
                  <a:gd name="T11" fmla="*/ 34 h 154"/>
                  <a:gd name="T12" fmla="*/ 5 w 153"/>
                  <a:gd name="T13" fmla="*/ 47 h 154"/>
                  <a:gd name="T14" fmla="*/ 1 w 153"/>
                  <a:gd name="T15" fmla="*/ 61 h 154"/>
                  <a:gd name="T16" fmla="*/ 0 w 153"/>
                  <a:gd name="T17" fmla="*/ 77 h 154"/>
                  <a:gd name="T18" fmla="*/ 0 w 153"/>
                  <a:gd name="T19" fmla="*/ 85 h 154"/>
                  <a:gd name="T20" fmla="*/ 3 w 153"/>
                  <a:gd name="T21" fmla="*/ 100 h 154"/>
                  <a:gd name="T22" fmla="*/ 8 w 153"/>
                  <a:gd name="T23" fmla="*/ 114 h 154"/>
                  <a:gd name="T24" fmla="*/ 17 w 153"/>
                  <a:gd name="T25" fmla="*/ 126 h 154"/>
                  <a:gd name="T26" fmla="*/ 28 w 153"/>
                  <a:gd name="T27" fmla="*/ 137 h 154"/>
                  <a:gd name="T28" fmla="*/ 40 w 153"/>
                  <a:gd name="T29" fmla="*/ 144 h 154"/>
                  <a:gd name="T30" fmla="*/ 54 w 153"/>
                  <a:gd name="T31" fmla="*/ 151 h 154"/>
                  <a:gd name="T32" fmla="*/ 69 w 153"/>
                  <a:gd name="T33" fmla="*/ 154 h 154"/>
                  <a:gd name="T34" fmla="*/ 77 w 153"/>
                  <a:gd name="T35" fmla="*/ 154 h 154"/>
                  <a:gd name="T36" fmla="*/ 92 w 153"/>
                  <a:gd name="T37" fmla="*/ 153 h 154"/>
                  <a:gd name="T38" fmla="*/ 107 w 153"/>
                  <a:gd name="T39" fmla="*/ 147 h 154"/>
                  <a:gd name="T40" fmla="*/ 120 w 153"/>
                  <a:gd name="T41" fmla="*/ 141 h 154"/>
                  <a:gd name="T42" fmla="*/ 132 w 153"/>
                  <a:gd name="T43" fmla="*/ 131 h 154"/>
                  <a:gd name="T44" fmla="*/ 140 w 153"/>
                  <a:gd name="T45" fmla="*/ 120 h 154"/>
                  <a:gd name="T46" fmla="*/ 148 w 153"/>
                  <a:gd name="T47" fmla="*/ 106 h 154"/>
                  <a:gd name="T48" fmla="*/ 152 w 153"/>
                  <a:gd name="T49" fmla="*/ 92 h 154"/>
                  <a:gd name="T50" fmla="*/ 153 w 153"/>
                  <a:gd name="T51" fmla="*/ 77 h 154"/>
                  <a:gd name="T52" fmla="*/ 153 w 153"/>
                  <a:gd name="T53" fmla="*/ 69 h 154"/>
                  <a:gd name="T54" fmla="*/ 150 w 153"/>
                  <a:gd name="T55" fmla="*/ 55 h 154"/>
                  <a:gd name="T56" fmla="*/ 145 w 153"/>
                  <a:gd name="T57" fmla="*/ 41 h 154"/>
                  <a:gd name="T58" fmla="*/ 136 w 153"/>
                  <a:gd name="T59" fmla="*/ 28 h 154"/>
                  <a:gd name="T60" fmla="*/ 125 w 153"/>
                  <a:gd name="T61" fmla="*/ 18 h 154"/>
                  <a:gd name="T62" fmla="*/ 113 w 153"/>
                  <a:gd name="T63" fmla="*/ 9 h 154"/>
                  <a:gd name="T64" fmla="*/ 99 w 153"/>
                  <a:gd name="T65" fmla="*/ 4 h 154"/>
                  <a:gd name="T66" fmla="*/ 84 w 153"/>
                  <a:gd name="T67" fmla="*/ 1 h 154"/>
                  <a:gd name="T68" fmla="*/ 77 w 153"/>
                  <a:gd name="T69" fmla="*/ 0 h 154"/>
                  <a:gd name="T70" fmla="*/ 77 w 153"/>
                  <a:gd name="T71" fmla="*/ 140 h 154"/>
                  <a:gd name="T72" fmla="*/ 64 w 153"/>
                  <a:gd name="T73" fmla="*/ 139 h 154"/>
                  <a:gd name="T74" fmla="*/ 42 w 153"/>
                  <a:gd name="T75" fmla="*/ 129 h 154"/>
                  <a:gd name="T76" fmla="*/ 25 w 153"/>
                  <a:gd name="T77" fmla="*/ 112 h 154"/>
                  <a:gd name="T78" fmla="*/ 15 w 153"/>
                  <a:gd name="T79" fmla="*/ 89 h 154"/>
                  <a:gd name="T80" fmla="*/ 14 w 153"/>
                  <a:gd name="T81" fmla="*/ 77 h 154"/>
                  <a:gd name="T82" fmla="*/ 14 w 153"/>
                  <a:gd name="T83" fmla="*/ 71 h 154"/>
                  <a:gd name="T84" fmla="*/ 18 w 153"/>
                  <a:gd name="T85" fmla="*/ 52 h 154"/>
                  <a:gd name="T86" fmla="*/ 32 w 153"/>
                  <a:gd name="T87" fmla="*/ 33 h 154"/>
                  <a:gd name="T88" fmla="*/ 52 w 153"/>
                  <a:gd name="T89" fmla="*/ 19 h 154"/>
                  <a:gd name="T90" fmla="*/ 70 w 153"/>
                  <a:gd name="T91" fmla="*/ 15 h 154"/>
                  <a:gd name="T92" fmla="*/ 77 w 153"/>
                  <a:gd name="T93" fmla="*/ 14 h 154"/>
                  <a:gd name="T94" fmla="*/ 89 w 153"/>
                  <a:gd name="T95" fmla="*/ 16 h 154"/>
                  <a:gd name="T96" fmla="*/ 112 w 153"/>
                  <a:gd name="T97" fmla="*/ 24 h 154"/>
                  <a:gd name="T98" fmla="*/ 128 w 153"/>
                  <a:gd name="T99" fmla="*/ 42 h 154"/>
                  <a:gd name="T100" fmla="*/ 138 w 153"/>
                  <a:gd name="T101" fmla="*/ 64 h 154"/>
                  <a:gd name="T102" fmla="*/ 139 w 153"/>
                  <a:gd name="T103" fmla="*/ 77 h 154"/>
                  <a:gd name="T104" fmla="*/ 139 w 153"/>
                  <a:gd name="T105" fmla="*/ 84 h 154"/>
                  <a:gd name="T106" fmla="*/ 135 w 153"/>
                  <a:gd name="T107" fmla="*/ 101 h 154"/>
                  <a:gd name="T108" fmla="*/ 121 w 153"/>
                  <a:gd name="T109" fmla="*/ 122 h 154"/>
                  <a:gd name="T110" fmla="*/ 101 w 153"/>
                  <a:gd name="T111" fmla="*/ 135 h 154"/>
                  <a:gd name="T112" fmla="*/ 83 w 153"/>
                  <a:gd name="T113" fmla="*/ 140 h 154"/>
                  <a:gd name="T114" fmla="*/ 77 w 153"/>
                  <a:gd name="T115" fmla="*/ 14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53" h="154">
                    <a:moveTo>
                      <a:pt x="77" y="0"/>
                    </a:moveTo>
                    <a:lnTo>
                      <a:pt x="77" y="0"/>
                    </a:lnTo>
                    <a:lnTo>
                      <a:pt x="69" y="1"/>
                    </a:lnTo>
                    <a:lnTo>
                      <a:pt x="61" y="2"/>
                    </a:lnTo>
                    <a:lnTo>
                      <a:pt x="54" y="4"/>
                    </a:lnTo>
                    <a:lnTo>
                      <a:pt x="46" y="6"/>
                    </a:lnTo>
                    <a:lnTo>
                      <a:pt x="40" y="9"/>
                    </a:lnTo>
                    <a:lnTo>
                      <a:pt x="33" y="14"/>
                    </a:lnTo>
                    <a:lnTo>
                      <a:pt x="28" y="18"/>
                    </a:lnTo>
                    <a:lnTo>
                      <a:pt x="23" y="22"/>
                    </a:lnTo>
                    <a:lnTo>
                      <a:pt x="17" y="28"/>
                    </a:lnTo>
                    <a:lnTo>
                      <a:pt x="13" y="34"/>
                    </a:lnTo>
                    <a:lnTo>
                      <a:pt x="8" y="41"/>
                    </a:lnTo>
                    <a:lnTo>
                      <a:pt x="5" y="47"/>
                    </a:lnTo>
                    <a:lnTo>
                      <a:pt x="3" y="55"/>
                    </a:lnTo>
                    <a:lnTo>
                      <a:pt x="1" y="61"/>
                    </a:lnTo>
                    <a:lnTo>
                      <a:pt x="0" y="69"/>
                    </a:lnTo>
                    <a:lnTo>
                      <a:pt x="0" y="77"/>
                    </a:lnTo>
                    <a:lnTo>
                      <a:pt x="0" y="77"/>
                    </a:lnTo>
                    <a:lnTo>
                      <a:pt x="0" y="85"/>
                    </a:lnTo>
                    <a:lnTo>
                      <a:pt x="1" y="92"/>
                    </a:lnTo>
                    <a:lnTo>
                      <a:pt x="3" y="100"/>
                    </a:lnTo>
                    <a:lnTo>
                      <a:pt x="5" y="106"/>
                    </a:lnTo>
                    <a:lnTo>
                      <a:pt x="8" y="114"/>
                    </a:lnTo>
                    <a:lnTo>
                      <a:pt x="13" y="120"/>
                    </a:lnTo>
                    <a:lnTo>
                      <a:pt x="17" y="126"/>
                    </a:lnTo>
                    <a:lnTo>
                      <a:pt x="23" y="131"/>
                    </a:lnTo>
                    <a:lnTo>
                      <a:pt x="28" y="137"/>
                    </a:lnTo>
                    <a:lnTo>
                      <a:pt x="33" y="141"/>
                    </a:lnTo>
                    <a:lnTo>
                      <a:pt x="40" y="144"/>
                    </a:lnTo>
                    <a:lnTo>
                      <a:pt x="46" y="147"/>
                    </a:lnTo>
                    <a:lnTo>
                      <a:pt x="54" y="151"/>
                    </a:lnTo>
                    <a:lnTo>
                      <a:pt x="61" y="153"/>
                    </a:lnTo>
                    <a:lnTo>
                      <a:pt x="69" y="154"/>
                    </a:lnTo>
                    <a:lnTo>
                      <a:pt x="77" y="154"/>
                    </a:lnTo>
                    <a:lnTo>
                      <a:pt x="77" y="154"/>
                    </a:lnTo>
                    <a:lnTo>
                      <a:pt x="84" y="154"/>
                    </a:lnTo>
                    <a:lnTo>
                      <a:pt x="92" y="153"/>
                    </a:lnTo>
                    <a:lnTo>
                      <a:pt x="99" y="151"/>
                    </a:lnTo>
                    <a:lnTo>
                      <a:pt x="107" y="147"/>
                    </a:lnTo>
                    <a:lnTo>
                      <a:pt x="113" y="144"/>
                    </a:lnTo>
                    <a:lnTo>
                      <a:pt x="120" y="141"/>
                    </a:lnTo>
                    <a:lnTo>
                      <a:pt x="125" y="137"/>
                    </a:lnTo>
                    <a:lnTo>
                      <a:pt x="132" y="131"/>
                    </a:lnTo>
                    <a:lnTo>
                      <a:pt x="136" y="126"/>
                    </a:lnTo>
                    <a:lnTo>
                      <a:pt x="140" y="120"/>
                    </a:lnTo>
                    <a:lnTo>
                      <a:pt x="145" y="114"/>
                    </a:lnTo>
                    <a:lnTo>
                      <a:pt x="148" y="106"/>
                    </a:lnTo>
                    <a:lnTo>
                      <a:pt x="150" y="100"/>
                    </a:lnTo>
                    <a:lnTo>
                      <a:pt x="152" y="92"/>
                    </a:lnTo>
                    <a:lnTo>
                      <a:pt x="153" y="85"/>
                    </a:lnTo>
                    <a:lnTo>
                      <a:pt x="153" y="77"/>
                    </a:lnTo>
                    <a:lnTo>
                      <a:pt x="153" y="77"/>
                    </a:lnTo>
                    <a:lnTo>
                      <a:pt x="153" y="69"/>
                    </a:lnTo>
                    <a:lnTo>
                      <a:pt x="152" y="61"/>
                    </a:lnTo>
                    <a:lnTo>
                      <a:pt x="150" y="55"/>
                    </a:lnTo>
                    <a:lnTo>
                      <a:pt x="148" y="47"/>
                    </a:lnTo>
                    <a:lnTo>
                      <a:pt x="145" y="41"/>
                    </a:lnTo>
                    <a:lnTo>
                      <a:pt x="140" y="34"/>
                    </a:lnTo>
                    <a:lnTo>
                      <a:pt x="136" y="28"/>
                    </a:lnTo>
                    <a:lnTo>
                      <a:pt x="132" y="22"/>
                    </a:lnTo>
                    <a:lnTo>
                      <a:pt x="125" y="18"/>
                    </a:lnTo>
                    <a:lnTo>
                      <a:pt x="120" y="14"/>
                    </a:lnTo>
                    <a:lnTo>
                      <a:pt x="113" y="9"/>
                    </a:lnTo>
                    <a:lnTo>
                      <a:pt x="107" y="6"/>
                    </a:lnTo>
                    <a:lnTo>
                      <a:pt x="99" y="4"/>
                    </a:lnTo>
                    <a:lnTo>
                      <a:pt x="92" y="2"/>
                    </a:lnTo>
                    <a:lnTo>
                      <a:pt x="84" y="1"/>
                    </a:lnTo>
                    <a:lnTo>
                      <a:pt x="77" y="0"/>
                    </a:lnTo>
                    <a:lnTo>
                      <a:pt x="77" y="0"/>
                    </a:lnTo>
                    <a:close/>
                    <a:moveTo>
                      <a:pt x="77" y="140"/>
                    </a:moveTo>
                    <a:lnTo>
                      <a:pt x="77" y="140"/>
                    </a:lnTo>
                    <a:lnTo>
                      <a:pt x="70" y="140"/>
                    </a:lnTo>
                    <a:lnTo>
                      <a:pt x="64" y="139"/>
                    </a:lnTo>
                    <a:lnTo>
                      <a:pt x="52" y="135"/>
                    </a:lnTo>
                    <a:lnTo>
                      <a:pt x="42" y="129"/>
                    </a:lnTo>
                    <a:lnTo>
                      <a:pt x="32" y="122"/>
                    </a:lnTo>
                    <a:lnTo>
                      <a:pt x="25" y="112"/>
                    </a:lnTo>
                    <a:lnTo>
                      <a:pt x="18" y="101"/>
                    </a:lnTo>
                    <a:lnTo>
                      <a:pt x="15" y="89"/>
                    </a:lnTo>
                    <a:lnTo>
                      <a:pt x="14" y="84"/>
                    </a:lnTo>
                    <a:lnTo>
                      <a:pt x="14" y="77"/>
                    </a:lnTo>
                    <a:lnTo>
                      <a:pt x="14" y="77"/>
                    </a:lnTo>
                    <a:lnTo>
                      <a:pt x="14" y="71"/>
                    </a:lnTo>
                    <a:lnTo>
                      <a:pt x="15" y="64"/>
                    </a:lnTo>
                    <a:lnTo>
                      <a:pt x="18" y="52"/>
                    </a:lnTo>
                    <a:lnTo>
                      <a:pt x="25" y="42"/>
                    </a:lnTo>
                    <a:lnTo>
                      <a:pt x="32" y="33"/>
                    </a:lnTo>
                    <a:lnTo>
                      <a:pt x="42" y="24"/>
                    </a:lnTo>
                    <a:lnTo>
                      <a:pt x="52" y="19"/>
                    </a:lnTo>
                    <a:lnTo>
                      <a:pt x="64" y="16"/>
                    </a:lnTo>
                    <a:lnTo>
                      <a:pt x="70" y="15"/>
                    </a:lnTo>
                    <a:lnTo>
                      <a:pt x="77" y="14"/>
                    </a:lnTo>
                    <a:lnTo>
                      <a:pt x="77" y="14"/>
                    </a:lnTo>
                    <a:lnTo>
                      <a:pt x="83" y="15"/>
                    </a:lnTo>
                    <a:lnTo>
                      <a:pt x="89" y="16"/>
                    </a:lnTo>
                    <a:lnTo>
                      <a:pt x="101" y="19"/>
                    </a:lnTo>
                    <a:lnTo>
                      <a:pt x="112" y="24"/>
                    </a:lnTo>
                    <a:lnTo>
                      <a:pt x="121" y="33"/>
                    </a:lnTo>
                    <a:lnTo>
                      <a:pt x="128" y="42"/>
                    </a:lnTo>
                    <a:lnTo>
                      <a:pt x="135" y="52"/>
                    </a:lnTo>
                    <a:lnTo>
                      <a:pt x="138" y="64"/>
                    </a:lnTo>
                    <a:lnTo>
                      <a:pt x="139" y="71"/>
                    </a:lnTo>
                    <a:lnTo>
                      <a:pt x="139" y="77"/>
                    </a:lnTo>
                    <a:lnTo>
                      <a:pt x="139" y="77"/>
                    </a:lnTo>
                    <a:lnTo>
                      <a:pt x="139" y="84"/>
                    </a:lnTo>
                    <a:lnTo>
                      <a:pt x="138" y="89"/>
                    </a:lnTo>
                    <a:lnTo>
                      <a:pt x="135" y="101"/>
                    </a:lnTo>
                    <a:lnTo>
                      <a:pt x="128" y="112"/>
                    </a:lnTo>
                    <a:lnTo>
                      <a:pt x="121" y="122"/>
                    </a:lnTo>
                    <a:lnTo>
                      <a:pt x="112" y="129"/>
                    </a:lnTo>
                    <a:lnTo>
                      <a:pt x="101" y="135"/>
                    </a:lnTo>
                    <a:lnTo>
                      <a:pt x="89" y="139"/>
                    </a:lnTo>
                    <a:lnTo>
                      <a:pt x="83" y="140"/>
                    </a:lnTo>
                    <a:lnTo>
                      <a:pt x="77" y="140"/>
                    </a:lnTo>
                    <a:lnTo>
                      <a:pt x="77" y="1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ko-KR" altLang="en-US" dirty="0">
                  <a:cs typeface="+mn-ea"/>
                  <a:sym typeface="+mn-lt"/>
                </a:endParaRPr>
              </a:p>
            </p:txBody>
          </p:sp>
          <p:sp>
            <p:nvSpPr>
              <p:cNvPr id="59" name="Freeform 117"/>
              <p:cNvSpPr>
                <a:spLocks noEditPoints="1"/>
              </p:cNvSpPr>
              <p:nvPr/>
            </p:nvSpPr>
            <p:spPr bwMode="auto">
              <a:xfrm>
                <a:off x="3238500" y="3127375"/>
                <a:ext cx="341313" cy="342900"/>
              </a:xfrm>
              <a:custGeom>
                <a:avLst/>
                <a:gdLst>
                  <a:gd name="T0" fmla="*/ 197 w 215"/>
                  <a:gd name="T1" fmla="*/ 83 h 216"/>
                  <a:gd name="T2" fmla="*/ 209 w 215"/>
                  <a:gd name="T3" fmla="*/ 70 h 216"/>
                  <a:gd name="T4" fmla="*/ 171 w 215"/>
                  <a:gd name="T5" fmla="*/ 42 h 216"/>
                  <a:gd name="T6" fmla="*/ 143 w 215"/>
                  <a:gd name="T7" fmla="*/ 4 h 216"/>
                  <a:gd name="T8" fmla="*/ 129 w 215"/>
                  <a:gd name="T9" fmla="*/ 18 h 216"/>
                  <a:gd name="T10" fmla="*/ 83 w 215"/>
                  <a:gd name="T11" fmla="*/ 18 h 216"/>
                  <a:gd name="T12" fmla="*/ 69 w 215"/>
                  <a:gd name="T13" fmla="*/ 5 h 216"/>
                  <a:gd name="T14" fmla="*/ 41 w 215"/>
                  <a:gd name="T15" fmla="*/ 41 h 216"/>
                  <a:gd name="T16" fmla="*/ 3 w 215"/>
                  <a:gd name="T17" fmla="*/ 71 h 216"/>
                  <a:gd name="T18" fmla="*/ 14 w 215"/>
                  <a:gd name="T19" fmla="*/ 86 h 216"/>
                  <a:gd name="T20" fmla="*/ 13 w 215"/>
                  <a:gd name="T21" fmla="*/ 132 h 216"/>
                  <a:gd name="T22" fmla="*/ 4 w 215"/>
                  <a:gd name="T23" fmla="*/ 146 h 216"/>
                  <a:gd name="T24" fmla="*/ 36 w 215"/>
                  <a:gd name="T25" fmla="*/ 175 h 216"/>
                  <a:gd name="T26" fmla="*/ 71 w 215"/>
                  <a:gd name="T27" fmla="*/ 212 h 216"/>
                  <a:gd name="T28" fmla="*/ 86 w 215"/>
                  <a:gd name="T29" fmla="*/ 203 h 216"/>
                  <a:gd name="T30" fmla="*/ 130 w 215"/>
                  <a:gd name="T31" fmla="*/ 202 h 216"/>
                  <a:gd name="T32" fmla="*/ 144 w 215"/>
                  <a:gd name="T33" fmla="*/ 211 h 216"/>
                  <a:gd name="T34" fmla="*/ 174 w 215"/>
                  <a:gd name="T35" fmla="*/ 177 h 216"/>
                  <a:gd name="T36" fmla="*/ 210 w 215"/>
                  <a:gd name="T37" fmla="*/ 144 h 216"/>
                  <a:gd name="T38" fmla="*/ 198 w 215"/>
                  <a:gd name="T39" fmla="*/ 130 h 216"/>
                  <a:gd name="T40" fmla="*/ 184 w 215"/>
                  <a:gd name="T41" fmla="*/ 161 h 216"/>
                  <a:gd name="T42" fmla="*/ 169 w 215"/>
                  <a:gd name="T43" fmla="*/ 161 h 216"/>
                  <a:gd name="T44" fmla="*/ 162 w 215"/>
                  <a:gd name="T45" fmla="*/ 185 h 216"/>
                  <a:gd name="T46" fmla="*/ 136 w 215"/>
                  <a:gd name="T47" fmla="*/ 186 h 216"/>
                  <a:gd name="T48" fmla="*/ 118 w 215"/>
                  <a:gd name="T49" fmla="*/ 191 h 216"/>
                  <a:gd name="T50" fmla="*/ 98 w 215"/>
                  <a:gd name="T51" fmla="*/ 191 h 216"/>
                  <a:gd name="T52" fmla="*/ 80 w 215"/>
                  <a:gd name="T53" fmla="*/ 187 h 216"/>
                  <a:gd name="T54" fmla="*/ 54 w 215"/>
                  <a:gd name="T55" fmla="*/ 186 h 216"/>
                  <a:gd name="T56" fmla="*/ 54 w 215"/>
                  <a:gd name="T57" fmla="*/ 173 h 216"/>
                  <a:gd name="T58" fmla="*/ 30 w 215"/>
                  <a:gd name="T59" fmla="*/ 162 h 216"/>
                  <a:gd name="T60" fmla="*/ 29 w 215"/>
                  <a:gd name="T61" fmla="*/ 137 h 216"/>
                  <a:gd name="T62" fmla="*/ 26 w 215"/>
                  <a:gd name="T63" fmla="*/ 120 h 216"/>
                  <a:gd name="T64" fmla="*/ 26 w 215"/>
                  <a:gd name="T65" fmla="*/ 98 h 216"/>
                  <a:gd name="T66" fmla="*/ 30 w 215"/>
                  <a:gd name="T67" fmla="*/ 83 h 216"/>
                  <a:gd name="T68" fmla="*/ 29 w 215"/>
                  <a:gd name="T69" fmla="*/ 55 h 216"/>
                  <a:gd name="T70" fmla="*/ 46 w 215"/>
                  <a:gd name="T71" fmla="*/ 56 h 216"/>
                  <a:gd name="T72" fmla="*/ 53 w 215"/>
                  <a:gd name="T73" fmla="*/ 31 h 216"/>
                  <a:gd name="T74" fmla="*/ 81 w 215"/>
                  <a:gd name="T75" fmla="*/ 33 h 216"/>
                  <a:gd name="T76" fmla="*/ 95 w 215"/>
                  <a:gd name="T77" fmla="*/ 30 h 216"/>
                  <a:gd name="T78" fmla="*/ 117 w 215"/>
                  <a:gd name="T79" fmla="*/ 30 h 216"/>
                  <a:gd name="T80" fmla="*/ 130 w 215"/>
                  <a:gd name="T81" fmla="*/ 33 h 216"/>
                  <a:gd name="T82" fmla="*/ 159 w 215"/>
                  <a:gd name="T83" fmla="*/ 30 h 216"/>
                  <a:gd name="T84" fmla="*/ 158 w 215"/>
                  <a:gd name="T85" fmla="*/ 49 h 216"/>
                  <a:gd name="T86" fmla="*/ 183 w 215"/>
                  <a:gd name="T87" fmla="*/ 53 h 216"/>
                  <a:gd name="T88" fmla="*/ 181 w 215"/>
                  <a:gd name="T89" fmla="*/ 82 h 216"/>
                  <a:gd name="T90" fmla="*/ 185 w 215"/>
                  <a:gd name="T91" fmla="*/ 95 h 216"/>
                  <a:gd name="T92" fmla="*/ 186 w 215"/>
                  <a:gd name="T93" fmla="*/ 118 h 216"/>
                  <a:gd name="T94" fmla="*/ 183 w 215"/>
                  <a:gd name="T95" fmla="*/ 133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15" h="216">
                    <a:moveTo>
                      <a:pt x="215" y="126"/>
                    </a:moveTo>
                    <a:lnTo>
                      <a:pt x="215" y="87"/>
                    </a:lnTo>
                    <a:lnTo>
                      <a:pt x="197" y="83"/>
                    </a:lnTo>
                    <a:lnTo>
                      <a:pt x="197" y="83"/>
                    </a:lnTo>
                    <a:lnTo>
                      <a:pt x="196" y="82"/>
                    </a:lnTo>
                    <a:lnTo>
                      <a:pt x="209" y="70"/>
                    </a:lnTo>
                    <a:lnTo>
                      <a:pt x="190" y="37"/>
                    </a:lnTo>
                    <a:lnTo>
                      <a:pt x="171" y="42"/>
                    </a:lnTo>
                    <a:lnTo>
                      <a:pt x="171" y="42"/>
                    </a:lnTo>
                    <a:lnTo>
                      <a:pt x="171" y="41"/>
                    </a:lnTo>
                    <a:lnTo>
                      <a:pt x="177" y="24"/>
                    </a:lnTo>
                    <a:lnTo>
                      <a:pt x="143" y="4"/>
                    </a:lnTo>
                    <a:lnTo>
                      <a:pt x="130" y="18"/>
                    </a:lnTo>
                    <a:lnTo>
                      <a:pt x="130" y="18"/>
                    </a:lnTo>
                    <a:lnTo>
                      <a:pt x="129" y="18"/>
                    </a:lnTo>
                    <a:lnTo>
                      <a:pt x="125" y="0"/>
                    </a:lnTo>
                    <a:lnTo>
                      <a:pt x="86" y="0"/>
                    </a:lnTo>
                    <a:lnTo>
                      <a:pt x="83" y="18"/>
                    </a:lnTo>
                    <a:lnTo>
                      <a:pt x="83" y="18"/>
                    </a:lnTo>
                    <a:lnTo>
                      <a:pt x="81" y="18"/>
                    </a:lnTo>
                    <a:lnTo>
                      <a:pt x="69" y="5"/>
                    </a:lnTo>
                    <a:lnTo>
                      <a:pt x="35" y="25"/>
                    </a:lnTo>
                    <a:lnTo>
                      <a:pt x="41" y="41"/>
                    </a:lnTo>
                    <a:lnTo>
                      <a:pt x="41" y="41"/>
                    </a:lnTo>
                    <a:lnTo>
                      <a:pt x="39" y="43"/>
                    </a:lnTo>
                    <a:lnTo>
                      <a:pt x="22" y="38"/>
                    </a:lnTo>
                    <a:lnTo>
                      <a:pt x="3" y="71"/>
                    </a:lnTo>
                    <a:lnTo>
                      <a:pt x="15" y="82"/>
                    </a:lnTo>
                    <a:lnTo>
                      <a:pt x="15" y="82"/>
                    </a:lnTo>
                    <a:lnTo>
                      <a:pt x="14" y="86"/>
                    </a:lnTo>
                    <a:lnTo>
                      <a:pt x="0" y="90"/>
                    </a:lnTo>
                    <a:lnTo>
                      <a:pt x="0" y="128"/>
                    </a:lnTo>
                    <a:lnTo>
                      <a:pt x="13" y="132"/>
                    </a:lnTo>
                    <a:lnTo>
                      <a:pt x="13" y="132"/>
                    </a:lnTo>
                    <a:lnTo>
                      <a:pt x="15" y="137"/>
                    </a:lnTo>
                    <a:lnTo>
                      <a:pt x="4" y="146"/>
                    </a:lnTo>
                    <a:lnTo>
                      <a:pt x="23" y="179"/>
                    </a:lnTo>
                    <a:lnTo>
                      <a:pt x="36" y="175"/>
                    </a:lnTo>
                    <a:lnTo>
                      <a:pt x="36" y="175"/>
                    </a:lnTo>
                    <a:lnTo>
                      <a:pt x="41" y="180"/>
                    </a:lnTo>
                    <a:lnTo>
                      <a:pt x="37" y="192"/>
                    </a:lnTo>
                    <a:lnTo>
                      <a:pt x="71" y="212"/>
                    </a:lnTo>
                    <a:lnTo>
                      <a:pt x="80" y="202"/>
                    </a:lnTo>
                    <a:lnTo>
                      <a:pt x="80" y="202"/>
                    </a:lnTo>
                    <a:lnTo>
                      <a:pt x="86" y="203"/>
                    </a:lnTo>
                    <a:lnTo>
                      <a:pt x="88" y="216"/>
                    </a:lnTo>
                    <a:lnTo>
                      <a:pt x="127" y="216"/>
                    </a:lnTo>
                    <a:lnTo>
                      <a:pt x="130" y="202"/>
                    </a:lnTo>
                    <a:lnTo>
                      <a:pt x="130" y="202"/>
                    </a:lnTo>
                    <a:lnTo>
                      <a:pt x="136" y="201"/>
                    </a:lnTo>
                    <a:lnTo>
                      <a:pt x="144" y="211"/>
                    </a:lnTo>
                    <a:lnTo>
                      <a:pt x="179" y="191"/>
                    </a:lnTo>
                    <a:lnTo>
                      <a:pt x="174" y="177"/>
                    </a:lnTo>
                    <a:lnTo>
                      <a:pt x="174" y="177"/>
                    </a:lnTo>
                    <a:lnTo>
                      <a:pt x="177" y="173"/>
                    </a:lnTo>
                    <a:lnTo>
                      <a:pt x="191" y="177"/>
                    </a:lnTo>
                    <a:lnTo>
                      <a:pt x="210" y="144"/>
                    </a:lnTo>
                    <a:lnTo>
                      <a:pt x="198" y="133"/>
                    </a:lnTo>
                    <a:lnTo>
                      <a:pt x="198" y="133"/>
                    </a:lnTo>
                    <a:lnTo>
                      <a:pt x="198" y="130"/>
                    </a:lnTo>
                    <a:lnTo>
                      <a:pt x="215" y="126"/>
                    </a:lnTo>
                    <a:close/>
                    <a:moveTo>
                      <a:pt x="193" y="147"/>
                    </a:moveTo>
                    <a:lnTo>
                      <a:pt x="184" y="161"/>
                    </a:lnTo>
                    <a:lnTo>
                      <a:pt x="172" y="157"/>
                    </a:lnTo>
                    <a:lnTo>
                      <a:pt x="169" y="161"/>
                    </a:lnTo>
                    <a:lnTo>
                      <a:pt x="169" y="161"/>
                    </a:lnTo>
                    <a:lnTo>
                      <a:pt x="161" y="169"/>
                    </a:lnTo>
                    <a:lnTo>
                      <a:pt x="157" y="173"/>
                    </a:lnTo>
                    <a:lnTo>
                      <a:pt x="162" y="185"/>
                    </a:lnTo>
                    <a:lnTo>
                      <a:pt x="148" y="192"/>
                    </a:lnTo>
                    <a:lnTo>
                      <a:pt x="140" y="184"/>
                    </a:lnTo>
                    <a:lnTo>
                      <a:pt x="136" y="186"/>
                    </a:lnTo>
                    <a:lnTo>
                      <a:pt x="136" y="186"/>
                    </a:lnTo>
                    <a:lnTo>
                      <a:pt x="123" y="190"/>
                    </a:lnTo>
                    <a:lnTo>
                      <a:pt x="118" y="191"/>
                    </a:lnTo>
                    <a:lnTo>
                      <a:pt x="116" y="202"/>
                    </a:lnTo>
                    <a:lnTo>
                      <a:pt x="100" y="202"/>
                    </a:lnTo>
                    <a:lnTo>
                      <a:pt x="98" y="191"/>
                    </a:lnTo>
                    <a:lnTo>
                      <a:pt x="93" y="190"/>
                    </a:lnTo>
                    <a:lnTo>
                      <a:pt x="93" y="190"/>
                    </a:lnTo>
                    <a:lnTo>
                      <a:pt x="80" y="187"/>
                    </a:lnTo>
                    <a:lnTo>
                      <a:pt x="75" y="186"/>
                    </a:lnTo>
                    <a:lnTo>
                      <a:pt x="68" y="193"/>
                    </a:lnTo>
                    <a:lnTo>
                      <a:pt x="54" y="186"/>
                    </a:lnTo>
                    <a:lnTo>
                      <a:pt x="57" y="176"/>
                    </a:lnTo>
                    <a:lnTo>
                      <a:pt x="54" y="173"/>
                    </a:lnTo>
                    <a:lnTo>
                      <a:pt x="54" y="173"/>
                    </a:lnTo>
                    <a:lnTo>
                      <a:pt x="44" y="163"/>
                    </a:lnTo>
                    <a:lnTo>
                      <a:pt x="41" y="159"/>
                    </a:lnTo>
                    <a:lnTo>
                      <a:pt x="30" y="162"/>
                    </a:lnTo>
                    <a:lnTo>
                      <a:pt x="22" y="149"/>
                    </a:lnTo>
                    <a:lnTo>
                      <a:pt x="31" y="141"/>
                    </a:lnTo>
                    <a:lnTo>
                      <a:pt x="29" y="137"/>
                    </a:lnTo>
                    <a:lnTo>
                      <a:pt x="29" y="137"/>
                    </a:lnTo>
                    <a:lnTo>
                      <a:pt x="27" y="124"/>
                    </a:lnTo>
                    <a:lnTo>
                      <a:pt x="26" y="120"/>
                    </a:lnTo>
                    <a:lnTo>
                      <a:pt x="14" y="117"/>
                    </a:lnTo>
                    <a:lnTo>
                      <a:pt x="14" y="100"/>
                    </a:lnTo>
                    <a:lnTo>
                      <a:pt x="26" y="98"/>
                    </a:lnTo>
                    <a:lnTo>
                      <a:pt x="27" y="94"/>
                    </a:lnTo>
                    <a:lnTo>
                      <a:pt x="27" y="94"/>
                    </a:lnTo>
                    <a:lnTo>
                      <a:pt x="30" y="83"/>
                    </a:lnTo>
                    <a:lnTo>
                      <a:pt x="32" y="78"/>
                    </a:lnTo>
                    <a:lnTo>
                      <a:pt x="21" y="69"/>
                    </a:lnTo>
                    <a:lnTo>
                      <a:pt x="29" y="55"/>
                    </a:lnTo>
                    <a:lnTo>
                      <a:pt x="43" y="59"/>
                    </a:lnTo>
                    <a:lnTo>
                      <a:pt x="46" y="56"/>
                    </a:lnTo>
                    <a:lnTo>
                      <a:pt x="46" y="56"/>
                    </a:lnTo>
                    <a:lnTo>
                      <a:pt x="54" y="49"/>
                    </a:lnTo>
                    <a:lnTo>
                      <a:pt x="57" y="46"/>
                    </a:lnTo>
                    <a:lnTo>
                      <a:pt x="53" y="31"/>
                    </a:lnTo>
                    <a:lnTo>
                      <a:pt x="67" y="24"/>
                    </a:lnTo>
                    <a:lnTo>
                      <a:pt x="76" y="34"/>
                    </a:lnTo>
                    <a:lnTo>
                      <a:pt x="81" y="33"/>
                    </a:lnTo>
                    <a:lnTo>
                      <a:pt x="81" y="33"/>
                    </a:lnTo>
                    <a:lnTo>
                      <a:pt x="89" y="31"/>
                    </a:lnTo>
                    <a:lnTo>
                      <a:pt x="95" y="30"/>
                    </a:lnTo>
                    <a:lnTo>
                      <a:pt x="98" y="14"/>
                    </a:lnTo>
                    <a:lnTo>
                      <a:pt x="114" y="14"/>
                    </a:lnTo>
                    <a:lnTo>
                      <a:pt x="117" y="30"/>
                    </a:lnTo>
                    <a:lnTo>
                      <a:pt x="122" y="31"/>
                    </a:lnTo>
                    <a:lnTo>
                      <a:pt x="122" y="31"/>
                    </a:lnTo>
                    <a:lnTo>
                      <a:pt x="130" y="33"/>
                    </a:lnTo>
                    <a:lnTo>
                      <a:pt x="135" y="34"/>
                    </a:lnTo>
                    <a:lnTo>
                      <a:pt x="145" y="23"/>
                    </a:lnTo>
                    <a:lnTo>
                      <a:pt x="159" y="30"/>
                    </a:lnTo>
                    <a:lnTo>
                      <a:pt x="154" y="46"/>
                    </a:lnTo>
                    <a:lnTo>
                      <a:pt x="158" y="49"/>
                    </a:lnTo>
                    <a:lnTo>
                      <a:pt x="158" y="49"/>
                    </a:lnTo>
                    <a:lnTo>
                      <a:pt x="165" y="55"/>
                    </a:lnTo>
                    <a:lnTo>
                      <a:pt x="167" y="58"/>
                    </a:lnTo>
                    <a:lnTo>
                      <a:pt x="183" y="53"/>
                    </a:lnTo>
                    <a:lnTo>
                      <a:pt x="192" y="67"/>
                    </a:lnTo>
                    <a:lnTo>
                      <a:pt x="180" y="78"/>
                    </a:lnTo>
                    <a:lnTo>
                      <a:pt x="181" y="82"/>
                    </a:lnTo>
                    <a:lnTo>
                      <a:pt x="181" y="82"/>
                    </a:lnTo>
                    <a:lnTo>
                      <a:pt x="184" y="91"/>
                    </a:lnTo>
                    <a:lnTo>
                      <a:pt x="185" y="95"/>
                    </a:lnTo>
                    <a:lnTo>
                      <a:pt x="201" y="98"/>
                    </a:lnTo>
                    <a:lnTo>
                      <a:pt x="201" y="114"/>
                    </a:lnTo>
                    <a:lnTo>
                      <a:pt x="186" y="118"/>
                    </a:lnTo>
                    <a:lnTo>
                      <a:pt x="185" y="123"/>
                    </a:lnTo>
                    <a:lnTo>
                      <a:pt x="185" y="123"/>
                    </a:lnTo>
                    <a:lnTo>
                      <a:pt x="183" y="133"/>
                    </a:lnTo>
                    <a:lnTo>
                      <a:pt x="182" y="137"/>
                    </a:lnTo>
                    <a:lnTo>
                      <a:pt x="193" y="14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ko-KR" altLang="en-US" dirty="0">
                  <a:cs typeface="+mn-ea"/>
                  <a:sym typeface="+mn-lt"/>
                </a:endParaRPr>
              </a:p>
            </p:txBody>
          </p:sp>
          <p:sp>
            <p:nvSpPr>
              <p:cNvPr id="60" name="Freeform 118"/>
              <p:cNvSpPr>
                <a:spLocks noEditPoints="1"/>
              </p:cNvSpPr>
              <p:nvPr/>
            </p:nvSpPr>
            <p:spPr bwMode="auto">
              <a:xfrm>
                <a:off x="3335338" y="3232150"/>
                <a:ext cx="142875" cy="141288"/>
              </a:xfrm>
              <a:custGeom>
                <a:avLst/>
                <a:gdLst>
                  <a:gd name="T0" fmla="*/ 44 w 90"/>
                  <a:gd name="T1" fmla="*/ 0 h 89"/>
                  <a:gd name="T2" fmla="*/ 27 w 90"/>
                  <a:gd name="T3" fmla="*/ 3 h 89"/>
                  <a:gd name="T4" fmla="*/ 13 w 90"/>
                  <a:gd name="T5" fmla="*/ 13 h 89"/>
                  <a:gd name="T6" fmla="*/ 3 w 90"/>
                  <a:gd name="T7" fmla="*/ 27 h 89"/>
                  <a:gd name="T8" fmla="*/ 0 w 90"/>
                  <a:gd name="T9" fmla="*/ 44 h 89"/>
                  <a:gd name="T10" fmla="*/ 1 w 90"/>
                  <a:gd name="T11" fmla="*/ 54 h 89"/>
                  <a:gd name="T12" fmla="*/ 8 w 90"/>
                  <a:gd name="T13" fmla="*/ 70 h 89"/>
                  <a:gd name="T14" fmla="*/ 20 w 90"/>
                  <a:gd name="T15" fmla="*/ 82 h 89"/>
                  <a:gd name="T16" fmla="*/ 36 w 90"/>
                  <a:gd name="T17" fmla="*/ 88 h 89"/>
                  <a:gd name="T18" fmla="*/ 44 w 90"/>
                  <a:gd name="T19" fmla="*/ 89 h 89"/>
                  <a:gd name="T20" fmla="*/ 62 w 90"/>
                  <a:gd name="T21" fmla="*/ 86 h 89"/>
                  <a:gd name="T22" fmla="*/ 77 w 90"/>
                  <a:gd name="T23" fmla="*/ 76 h 89"/>
                  <a:gd name="T24" fmla="*/ 86 w 90"/>
                  <a:gd name="T25" fmla="*/ 62 h 89"/>
                  <a:gd name="T26" fmla="*/ 90 w 90"/>
                  <a:gd name="T27" fmla="*/ 44 h 89"/>
                  <a:gd name="T28" fmla="*/ 89 w 90"/>
                  <a:gd name="T29" fmla="*/ 35 h 89"/>
                  <a:gd name="T30" fmla="*/ 82 w 90"/>
                  <a:gd name="T31" fmla="*/ 19 h 89"/>
                  <a:gd name="T32" fmla="*/ 69 w 90"/>
                  <a:gd name="T33" fmla="*/ 7 h 89"/>
                  <a:gd name="T34" fmla="*/ 54 w 90"/>
                  <a:gd name="T35" fmla="*/ 1 h 89"/>
                  <a:gd name="T36" fmla="*/ 44 w 90"/>
                  <a:gd name="T37" fmla="*/ 0 h 89"/>
                  <a:gd name="T38" fmla="*/ 44 w 90"/>
                  <a:gd name="T39" fmla="*/ 75 h 89"/>
                  <a:gd name="T40" fmla="*/ 33 w 90"/>
                  <a:gd name="T41" fmla="*/ 73 h 89"/>
                  <a:gd name="T42" fmla="*/ 23 w 90"/>
                  <a:gd name="T43" fmla="*/ 66 h 89"/>
                  <a:gd name="T44" fmla="*/ 16 w 90"/>
                  <a:gd name="T45" fmla="*/ 56 h 89"/>
                  <a:gd name="T46" fmla="*/ 14 w 90"/>
                  <a:gd name="T47" fmla="*/ 44 h 89"/>
                  <a:gd name="T48" fmla="*/ 14 w 90"/>
                  <a:gd name="T49" fmla="*/ 39 h 89"/>
                  <a:gd name="T50" fmla="*/ 20 w 90"/>
                  <a:gd name="T51" fmla="*/ 28 h 89"/>
                  <a:gd name="T52" fmla="*/ 27 w 90"/>
                  <a:gd name="T53" fmla="*/ 19 h 89"/>
                  <a:gd name="T54" fmla="*/ 39 w 90"/>
                  <a:gd name="T55" fmla="*/ 15 h 89"/>
                  <a:gd name="T56" fmla="*/ 44 w 90"/>
                  <a:gd name="T57" fmla="*/ 14 h 89"/>
                  <a:gd name="T58" fmla="*/ 56 w 90"/>
                  <a:gd name="T59" fmla="*/ 16 h 89"/>
                  <a:gd name="T60" fmla="*/ 66 w 90"/>
                  <a:gd name="T61" fmla="*/ 22 h 89"/>
                  <a:gd name="T62" fmla="*/ 73 w 90"/>
                  <a:gd name="T63" fmla="*/ 32 h 89"/>
                  <a:gd name="T64" fmla="*/ 76 w 90"/>
                  <a:gd name="T65" fmla="*/ 44 h 89"/>
                  <a:gd name="T66" fmla="*/ 75 w 90"/>
                  <a:gd name="T67" fmla="*/ 51 h 89"/>
                  <a:gd name="T68" fmla="*/ 70 w 90"/>
                  <a:gd name="T69" fmla="*/ 61 h 89"/>
                  <a:gd name="T70" fmla="*/ 62 w 90"/>
                  <a:gd name="T71" fmla="*/ 70 h 89"/>
                  <a:gd name="T72" fmla="*/ 51 w 90"/>
                  <a:gd name="T73" fmla="*/ 74 h 89"/>
                  <a:gd name="T74" fmla="*/ 44 w 90"/>
                  <a:gd name="T75" fmla="*/ 75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0" h="89">
                    <a:moveTo>
                      <a:pt x="44" y="0"/>
                    </a:moveTo>
                    <a:lnTo>
                      <a:pt x="44" y="0"/>
                    </a:lnTo>
                    <a:lnTo>
                      <a:pt x="36" y="1"/>
                    </a:lnTo>
                    <a:lnTo>
                      <a:pt x="27" y="3"/>
                    </a:lnTo>
                    <a:lnTo>
                      <a:pt x="20" y="7"/>
                    </a:lnTo>
                    <a:lnTo>
                      <a:pt x="13" y="13"/>
                    </a:lnTo>
                    <a:lnTo>
                      <a:pt x="8" y="19"/>
                    </a:lnTo>
                    <a:lnTo>
                      <a:pt x="3" y="27"/>
                    </a:lnTo>
                    <a:lnTo>
                      <a:pt x="1" y="35"/>
                    </a:lnTo>
                    <a:lnTo>
                      <a:pt x="0" y="44"/>
                    </a:lnTo>
                    <a:lnTo>
                      <a:pt x="0" y="44"/>
                    </a:lnTo>
                    <a:lnTo>
                      <a:pt x="1" y="54"/>
                    </a:lnTo>
                    <a:lnTo>
                      <a:pt x="3" y="62"/>
                    </a:lnTo>
                    <a:lnTo>
                      <a:pt x="8" y="70"/>
                    </a:lnTo>
                    <a:lnTo>
                      <a:pt x="13" y="76"/>
                    </a:lnTo>
                    <a:lnTo>
                      <a:pt x="20" y="82"/>
                    </a:lnTo>
                    <a:lnTo>
                      <a:pt x="27" y="86"/>
                    </a:lnTo>
                    <a:lnTo>
                      <a:pt x="36" y="88"/>
                    </a:lnTo>
                    <a:lnTo>
                      <a:pt x="44" y="89"/>
                    </a:lnTo>
                    <a:lnTo>
                      <a:pt x="44" y="89"/>
                    </a:lnTo>
                    <a:lnTo>
                      <a:pt x="54" y="88"/>
                    </a:lnTo>
                    <a:lnTo>
                      <a:pt x="62" y="86"/>
                    </a:lnTo>
                    <a:lnTo>
                      <a:pt x="69" y="82"/>
                    </a:lnTo>
                    <a:lnTo>
                      <a:pt x="77" y="76"/>
                    </a:lnTo>
                    <a:lnTo>
                      <a:pt x="82" y="70"/>
                    </a:lnTo>
                    <a:lnTo>
                      <a:pt x="86" y="62"/>
                    </a:lnTo>
                    <a:lnTo>
                      <a:pt x="89" y="54"/>
                    </a:lnTo>
                    <a:lnTo>
                      <a:pt x="90" y="44"/>
                    </a:lnTo>
                    <a:lnTo>
                      <a:pt x="90" y="44"/>
                    </a:lnTo>
                    <a:lnTo>
                      <a:pt x="89" y="35"/>
                    </a:lnTo>
                    <a:lnTo>
                      <a:pt x="86" y="27"/>
                    </a:lnTo>
                    <a:lnTo>
                      <a:pt x="82" y="19"/>
                    </a:lnTo>
                    <a:lnTo>
                      <a:pt x="77" y="13"/>
                    </a:lnTo>
                    <a:lnTo>
                      <a:pt x="69" y="7"/>
                    </a:lnTo>
                    <a:lnTo>
                      <a:pt x="62" y="3"/>
                    </a:lnTo>
                    <a:lnTo>
                      <a:pt x="54" y="1"/>
                    </a:lnTo>
                    <a:lnTo>
                      <a:pt x="44" y="0"/>
                    </a:lnTo>
                    <a:lnTo>
                      <a:pt x="44" y="0"/>
                    </a:lnTo>
                    <a:close/>
                    <a:moveTo>
                      <a:pt x="44" y="75"/>
                    </a:moveTo>
                    <a:lnTo>
                      <a:pt x="44" y="75"/>
                    </a:lnTo>
                    <a:lnTo>
                      <a:pt x="39" y="74"/>
                    </a:lnTo>
                    <a:lnTo>
                      <a:pt x="33" y="73"/>
                    </a:lnTo>
                    <a:lnTo>
                      <a:pt x="27" y="70"/>
                    </a:lnTo>
                    <a:lnTo>
                      <a:pt x="23" y="66"/>
                    </a:lnTo>
                    <a:lnTo>
                      <a:pt x="20" y="61"/>
                    </a:lnTo>
                    <a:lnTo>
                      <a:pt x="16" y="56"/>
                    </a:lnTo>
                    <a:lnTo>
                      <a:pt x="14" y="51"/>
                    </a:lnTo>
                    <a:lnTo>
                      <a:pt x="14" y="44"/>
                    </a:lnTo>
                    <a:lnTo>
                      <a:pt x="14" y="44"/>
                    </a:lnTo>
                    <a:lnTo>
                      <a:pt x="14" y="39"/>
                    </a:lnTo>
                    <a:lnTo>
                      <a:pt x="16" y="32"/>
                    </a:lnTo>
                    <a:lnTo>
                      <a:pt x="20" y="28"/>
                    </a:lnTo>
                    <a:lnTo>
                      <a:pt x="23" y="22"/>
                    </a:lnTo>
                    <a:lnTo>
                      <a:pt x="27" y="19"/>
                    </a:lnTo>
                    <a:lnTo>
                      <a:pt x="33" y="16"/>
                    </a:lnTo>
                    <a:lnTo>
                      <a:pt x="39" y="15"/>
                    </a:lnTo>
                    <a:lnTo>
                      <a:pt x="44" y="14"/>
                    </a:lnTo>
                    <a:lnTo>
                      <a:pt x="44" y="14"/>
                    </a:lnTo>
                    <a:lnTo>
                      <a:pt x="51" y="15"/>
                    </a:lnTo>
                    <a:lnTo>
                      <a:pt x="56" y="16"/>
                    </a:lnTo>
                    <a:lnTo>
                      <a:pt x="62" y="19"/>
                    </a:lnTo>
                    <a:lnTo>
                      <a:pt x="66" y="22"/>
                    </a:lnTo>
                    <a:lnTo>
                      <a:pt x="70" y="28"/>
                    </a:lnTo>
                    <a:lnTo>
                      <a:pt x="73" y="32"/>
                    </a:lnTo>
                    <a:lnTo>
                      <a:pt x="75" y="39"/>
                    </a:lnTo>
                    <a:lnTo>
                      <a:pt x="76" y="44"/>
                    </a:lnTo>
                    <a:lnTo>
                      <a:pt x="76" y="44"/>
                    </a:lnTo>
                    <a:lnTo>
                      <a:pt x="75" y="51"/>
                    </a:lnTo>
                    <a:lnTo>
                      <a:pt x="73" y="56"/>
                    </a:lnTo>
                    <a:lnTo>
                      <a:pt x="70" y="61"/>
                    </a:lnTo>
                    <a:lnTo>
                      <a:pt x="66" y="66"/>
                    </a:lnTo>
                    <a:lnTo>
                      <a:pt x="62" y="70"/>
                    </a:lnTo>
                    <a:lnTo>
                      <a:pt x="56" y="73"/>
                    </a:lnTo>
                    <a:lnTo>
                      <a:pt x="51" y="74"/>
                    </a:lnTo>
                    <a:lnTo>
                      <a:pt x="44" y="75"/>
                    </a:lnTo>
                    <a:lnTo>
                      <a:pt x="44" y="75"/>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ko-KR" altLang="en-US" dirty="0">
                  <a:cs typeface="+mn-ea"/>
                  <a:sym typeface="+mn-lt"/>
                </a:endParaRPr>
              </a:p>
            </p:txBody>
          </p:sp>
          <p:sp>
            <p:nvSpPr>
              <p:cNvPr id="61" name="Freeform 119"/>
              <p:cNvSpPr>
                <a:spLocks noEditPoints="1"/>
              </p:cNvSpPr>
              <p:nvPr/>
            </p:nvSpPr>
            <p:spPr bwMode="auto">
              <a:xfrm>
                <a:off x="3352800" y="3486150"/>
                <a:ext cx="200025" cy="201613"/>
              </a:xfrm>
              <a:custGeom>
                <a:avLst/>
                <a:gdLst>
                  <a:gd name="T0" fmla="*/ 111 w 126"/>
                  <a:gd name="T1" fmla="*/ 45 h 127"/>
                  <a:gd name="T2" fmla="*/ 117 w 126"/>
                  <a:gd name="T3" fmla="*/ 27 h 127"/>
                  <a:gd name="T4" fmla="*/ 93 w 126"/>
                  <a:gd name="T5" fmla="*/ 10 h 127"/>
                  <a:gd name="T6" fmla="*/ 82 w 126"/>
                  <a:gd name="T7" fmla="*/ 5 h 127"/>
                  <a:gd name="T8" fmla="*/ 53 w 126"/>
                  <a:gd name="T9" fmla="*/ 0 h 127"/>
                  <a:gd name="T10" fmla="*/ 44 w 126"/>
                  <a:gd name="T11" fmla="*/ 15 h 127"/>
                  <a:gd name="T12" fmla="*/ 27 w 126"/>
                  <a:gd name="T13" fmla="*/ 10 h 127"/>
                  <a:gd name="T14" fmla="*/ 11 w 126"/>
                  <a:gd name="T15" fmla="*/ 34 h 127"/>
                  <a:gd name="T16" fmla="*/ 5 w 126"/>
                  <a:gd name="T17" fmla="*/ 45 h 127"/>
                  <a:gd name="T18" fmla="*/ 0 w 126"/>
                  <a:gd name="T19" fmla="*/ 73 h 127"/>
                  <a:gd name="T20" fmla="*/ 15 w 126"/>
                  <a:gd name="T21" fmla="*/ 82 h 127"/>
                  <a:gd name="T22" fmla="*/ 10 w 126"/>
                  <a:gd name="T23" fmla="*/ 100 h 127"/>
                  <a:gd name="T24" fmla="*/ 33 w 126"/>
                  <a:gd name="T25" fmla="*/ 116 h 127"/>
                  <a:gd name="T26" fmla="*/ 44 w 126"/>
                  <a:gd name="T27" fmla="*/ 122 h 127"/>
                  <a:gd name="T28" fmla="*/ 72 w 126"/>
                  <a:gd name="T29" fmla="*/ 127 h 127"/>
                  <a:gd name="T30" fmla="*/ 82 w 126"/>
                  <a:gd name="T31" fmla="*/ 112 h 127"/>
                  <a:gd name="T32" fmla="*/ 99 w 126"/>
                  <a:gd name="T33" fmla="*/ 116 h 127"/>
                  <a:gd name="T34" fmla="*/ 116 w 126"/>
                  <a:gd name="T35" fmla="*/ 93 h 127"/>
                  <a:gd name="T36" fmla="*/ 121 w 126"/>
                  <a:gd name="T37" fmla="*/ 82 h 127"/>
                  <a:gd name="T38" fmla="*/ 126 w 126"/>
                  <a:gd name="T39" fmla="*/ 54 h 127"/>
                  <a:gd name="T40" fmla="*/ 98 w 126"/>
                  <a:gd name="T41" fmla="*/ 73 h 127"/>
                  <a:gd name="T42" fmla="*/ 100 w 126"/>
                  <a:gd name="T43" fmla="*/ 96 h 127"/>
                  <a:gd name="T44" fmla="*/ 81 w 126"/>
                  <a:gd name="T45" fmla="*/ 95 h 127"/>
                  <a:gd name="T46" fmla="*/ 67 w 126"/>
                  <a:gd name="T47" fmla="*/ 113 h 127"/>
                  <a:gd name="T48" fmla="*/ 54 w 126"/>
                  <a:gd name="T49" fmla="*/ 98 h 127"/>
                  <a:gd name="T50" fmla="*/ 31 w 126"/>
                  <a:gd name="T51" fmla="*/ 101 h 127"/>
                  <a:gd name="T52" fmla="*/ 32 w 126"/>
                  <a:gd name="T53" fmla="*/ 82 h 127"/>
                  <a:gd name="T54" fmla="*/ 14 w 126"/>
                  <a:gd name="T55" fmla="*/ 68 h 127"/>
                  <a:gd name="T56" fmla="*/ 28 w 126"/>
                  <a:gd name="T57" fmla="*/ 54 h 127"/>
                  <a:gd name="T58" fmla="*/ 26 w 126"/>
                  <a:gd name="T59" fmla="*/ 31 h 127"/>
                  <a:gd name="T60" fmla="*/ 45 w 126"/>
                  <a:gd name="T61" fmla="*/ 32 h 127"/>
                  <a:gd name="T62" fmla="*/ 59 w 126"/>
                  <a:gd name="T63" fmla="*/ 14 h 127"/>
                  <a:gd name="T64" fmla="*/ 72 w 126"/>
                  <a:gd name="T65" fmla="*/ 29 h 127"/>
                  <a:gd name="T66" fmla="*/ 95 w 126"/>
                  <a:gd name="T67" fmla="*/ 26 h 127"/>
                  <a:gd name="T68" fmla="*/ 94 w 126"/>
                  <a:gd name="T69" fmla="*/ 45 h 127"/>
                  <a:gd name="T70" fmla="*/ 112 w 126"/>
                  <a:gd name="T71" fmla="*/ 59 h 127"/>
                  <a:gd name="T72" fmla="*/ 98 w 126"/>
                  <a:gd name="T73" fmla="*/ 73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27">
                    <a:moveTo>
                      <a:pt x="121" y="47"/>
                    </a:moveTo>
                    <a:lnTo>
                      <a:pt x="111" y="45"/>
                    </a:lnTo>
                    <a:lnTo>
                      <a:pt x="117" y="35"/>
                    </a:lnTo>
                    <a:lnTo>
                      <a:pt x="117" y="27"/>
                    </a:lnTo>
                    <a:lnTo>
                      <a:pt x="102" y="12"/>
                    </a:lnTo>
                    <a:lnTo>
                      <a:pt x="93" y="10"/>
                    </a:lnTo>
                    <a:lnTo>
                      <a:pt x="84" y="16"/>
                    </a:lnTo>
                    <a:lnTo>
                      <a:pt x="82" y="5"/>
                    </a:lnTo>
                    <a:lnTo>
                      <a:pt x="75" y="0"/>
                    </a:lnTo>
                    <a:lnTo>
                      <a:pt x="53" y="0"/>
                    </a:lnTo>
                    <a:lnTo>
                      <a:pt x="46" y="5"/>
                    </a:lnTo>
                    <a:lnTo>
                      <a:pt x="44" y="15"/>
                    </a:lnTo>
                    <a:lnTo>
                      <a:pt x="36" y="9"/>
                    </a:lnTo>
                    <a:lnTo>
                      <a:pt x="27" y="10"/>
                    </a:lnTo>
                    <a:lnTo>
                      <a:pt x="12" y="26"/>
                    </a:lnTo>
                    <a:lnTo>
                      <a:pt x="11" y="34"/>
                    </a:lnTo>
                    <a:lnTo>
                      <a:pt x="15" y="43"/>
                    </a:lnTo>
                    <a:lnTo>
                      <a:pt x="5" y="45"/>
                    </a:lnTo>
                    <a:lnTo>
                      <a:pt x="0" y="51"/>
                    </a:lnTo>
                    <a:lnTo>
                      <a:pt x="0" y="73"/>
                    </a:lnTo>
                    <a:lnTo>
                      <a:pt x="5" y="80"/>
                    </a:lnTo>
                    <a:lnTo>
                      <a:pt x="15" y="82"/>
                    </a:lnTo>
                    <a:lnTo>
                      <a:pt x="9" y="91"/>
                    </a:lnTo>
                    <a:lnTo>
                      <a:pt x="10" y="100"/>
                    </a:lnTo>
                    <a:lnTo>
                      <a:pt x="25" y="115"/>
                    </a:lnTo>
                    <a:lnTo>
                      <a:pt x="33" y="116"/>
                    </a:lnTo>
                    <a:lnTo>
                      <a:pt x="42" y="111"/>
                    </a:lnTo>
                    <a:lnTo>
                      <a:pt x="44" y="122"/>
                    </a:lnTo>
                    <a:lnTo>
                      <a:pt x="52" y="127"/>
                    </a:lnTo>
                    <a:lnTo>
                      <a:pt x="72" y="127"/>
                    </a:lnTo>
                    <a:lnTo>
                      <a:pt x="80" y="122"/>
                    </a:lnTo>
                    <a:lnTo>
                      <a:pt x="82" y="112"/>
                    </a:lnTo>
                    <a:lnTo>
                      <a:pt x="91" y="117"/>
                    </a:lnTo>
                    <a:lnTo>
                      <a:pt x="99" y="116"/>
                    </a:lnTo>
                    <a:lnTo>
                      <a:pt x="114" y="101"/>
                    </a:lnTo>
                    <a:lnTo>
                      <a:pt x="116" y="93"/>
                    </a:lnTo>
                    <a:lnTo>
                      <a:pt x="111" y="84"/>
                    </a:lnTo>
                    <a:lnTo>
                      <a:pt x="121" y="82"/>
                    </a:lnTo>
                    <a:lnTo>
                      <a:pt x="126" y="75"/>
                    </a:lnTo>
                    <a:lnTo>
                      <a:pt x="126" y="54"/>
                    </a:lnTo>
                    <a:lnTo>
                      <a:pt x="121" y="47"/>
                    </a:lnTo>
                    <a:close/>
                    <a:moveTo>
                      <a:pt x="98" y="73"/>
                    </a:moveTo>
                    <a:lnTo>
                      <a:pt x="94" y="84"/>
                    </a:lnTo>
                    <a:lnTo>
                      <a:pt x="100" y="96"/>
                    </a:lnTo>
                    <a:lnTo>
                      <a:pt x="94" y="102"/>
                    </a:lnTo>
                    <a:lnTo>
                      <a:pt x="81" y="95"/>
                    </a:lnTo>
                    <a:lnTo>
                      <a:pt x="70" y="99"/>
                    </a:lnTo>
                    <a:lnTo>
                      <a:pt x="67" y="113"/>
                    </a:lnTo>
                    <a:lnTo>
                      <a:pt x="57" y="113"/>
                    </a:lnTo>
                    <a:lnTo>
                      <a:pt x="54" y="98"/>
                    </a:lnTo>
                    <a:lnTo>
                      <a:pt x="43" y="94"/>
                    </a:lnTo>
                    <a:lnTo>
                      <a:pt x="31" y="101"/>
                    </a:lnTo>
                    <a:lnTo>
                      <a:pt x="24" y="94"/>
                    </a:lnTo>
                    <a:lnTo>
                      <a:pt x="32" y="82"/>
                    </a:lnTo>
                    <a:lnTo>
                      <a:pt x="28" y="71"/>
                    </a:lnTo>
                    <a:lnTo>
                      <a:pt x="14" y="68"/>
                    </a:lnTo>
                    <a:lnTo>
                      <a:pt x="14" y="58"/>
                    </a:lnTo>
                    <a:lnTo>
                      <a:pt x="28" y="54"/>
                    </a:lnTo>
                    <a:lnTo>
                      <a:pt x="32" y="44"/>
                    </a:lnTo>
                    <a:lnTo>
                      <a:pt x="26" y="31"/>
                    </a:lnTo>
                    <a:lnTo>
                      <a:pt x="32" y="24"/>
                    </a:lnTo>
                    <a:lnTo>
                      <a:pt x="45" y="32"/>
                    </a:lnTo>
                    <a:lnTo>
                      <a:pt x="56" y="28"/>
                    </a:lnTo>
                    <a:lnTo>
                      <a:pt x="59" y="14"/>
                    </a:lnTo>
                    <a:lnTo>
                      <a:pt x="69" y="14"/>
                    </a:lnTo>
                    <a:lnTo>
                      <a:pt x="72" y="29"/>
                    </a:lnTo>
                    <a:lnTo>
                      <a:pt x="83" y="33"/>
                    </a:lnTo>
                    <a:lnTo>
                      <a:pt x="95" y="26"/>
                    </a:lnTo>
                    <a:lnTo>
                      <a:pt x="103" y="33"/>
                    </a:lnTo>
                    <a:lnTo>
                      <a:pt x="94" y="45"/>
                    </a:lnTo>
                    <a:lnTo>
                      <a:pt x="98" y="56"/>
                    </a:lnTo>
                    <a:lnTo>
                      <a:pt x="112" y="59"/>
                    </a:lnTo>
                    <a:lnTo>
                      <a:pt x="112" y="70"/>
                    </a:lnTo>
                    <a:lnTo>
                      <a:pt x="98" y="73"/>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ko-KR" altLang="en-US" dirty="0">
                  <a:cs typeface="+mn-ea"/>
                  <a:sym typeface="+mn-lt"/>
                </a:endParaRPr>
              </a:p>
            </p:txBody>
          </p:sp>
          <p:sp>
            <p:nvSpPr>
              <p:cNvPr id="62" name="Freeform 120"/>
              <p:cNvSpPr>
                <a:spLocks noEditPoints="1"/>
              </p:cNvSpPr>
              <p:nvPr/>
            </p:nvSpPr>
            <p:spPr bwMode="auto">
              <a:xfrm>
                <a:off x="3414713" y="3549650"/>
                <a:ext cx="74613" cy="74613"/>
              </a:xfrm>
              <a:custGeom>
                <a:avLst/>
                <a:gdLst>
                  <a:gd name="T0" fmla="*/ 24 w 47"/>
                  <a:gd name="T1" fmla="*/ 0 h 47"/>
                  <a:gd name="T2" fmla="*/ 24 w 47"/>
                  <a:gd name="T3" fmla="*/ 0 h 47"/>
                  <a:gd name="T4" fmla="*/ 19 w 47"/>
                  <a:gd name="T5" fmla="*/ 0 h 47"/>
                  <a:gd name="T6" fmla="*/ 15 w 47"/>
                  <a:gd name="T7" fmla="*/ 2 h 47"/>
                  <a:gd name="T8" fmla="*/ 11 w 47"/>
                  <a:gd name="T9" fmla="*/ 4 h 47"/>
                  <a:gd name="T10" fmla="*/ 7 w 47"/>
                  <a:gd name="T11" fmla="*/ 6 h 47"/>
                  <a:gd name="T12" fmla="*/ 4 w 47"/>
                  <a:gd name="T13" fmla="*/ 10 h 47"/>
                  <a:gd name="T14" fmla="*/ 2 w 47"/>
                  <a:gd name="T15" fmla="*/ 14 h 47"/>
                  <a:gd name="T16" fmla="*/ 1 w 47"/>
                  <a:gd name="T17" fmla="*/ 19 h 47"/>
                  <a:gd name="T18" fmla="*/ 0 w 47"/>
                  <a:gd name="T19" fmla="*/ 23 h 47"/>
                  <a:gd name="T20" fmla="*/ 0 w 47"/>
                  <a:gd name="T21" fmla="*/ 23 h 47"/>
                  <a:gd name="T22" fmla="*/ 1 w 47"/>
                  <a:gd name="T23" fmla="*/ 28 h 47"/>
                  <a:gd name="T24" fmla="*/ 2 w 47"/>
                  <a:gd name="T25" fmla="*/ 33 h 47"/>
                  <a:gd name="T26" fmla="*/ 4 w 47"/>
                  <a:gd name="T27" fmla="*/ 36 h 47"/>
                  <a:gd name="T28" fmla="*/ 7 w 47"/>
                  <a:gd name="T29" fmla="*/ 41 h 47"/>
                  <a:gd name="T30" fmla="*/ 11 w 47"/>
                  <a:gd name="T31" fmla="*/ 43 h 47"/>
                  <a:gd name="T32" fmla="*/ 15 w 47"/>
                  <a:gd name="T33" fmla="*/ 45 h 47"/>
                  <a:gd name="T34" fmla="*/ 19 w 47"/>
                  <a:gd name="T35" fmla="*/ 47 h 47"/>
                  <a:gd name="T36" fmla="*/ 24 w 47"/>
                  <a:gd name="T37" fmla="*/ 47 h 47"/>
                  <a:gd name="T38" fmla="*/ 24 w 47"/>
                  <a:gd name="T39" fmla="*/ 47 h 47"/>
                  <a:gd name="T40" fmla="*/ 29 w 47"/>
                  <a:gd name="T41" fmla="*/ 47 h 47"/>
                  <a:gd name="T42" fmla="*/ 33 w 47"/>
                  <a:gd name="T43" fmla="*/ 45 h 47"/>
                  <a:gd name="T44" fmla="*/ 38 w 47"/>
                  <a:gd name="T45" fmla="*/ 43 h 47"/>
                  <a:gd name="T46" fmla="*/ 41 w 47"/>
                  <a:gd name="T47" fmla="*/ 41 h 47"/>
                  <a:gd name="T48" fmla="*/ 44 w 47"/>
                  <a:gd name="T49" fmla="*/ 36 h 47"/>
                  <a:gd name="T50" fmla="*/ 46 w 47"/>
                  <a:gd name="T51" fmla="*/ 33 h 47"/>
                  <a:gd name="T52" fmla="*/ 47 w 47"/>
                  <a:gd name="T53" fmla="*/ 28 h 47"/>
                  <a:gd name="T54" fmla="*/ 47 w 47"/>
                  <a:gd name="T55" fmla="*/ 23 h 47"/>
                  <a:gd name="T56" fmla="*/ 47 w 47"/>
                  <a:gd name="T57" fmla="*/ 23 h 47"/>
                  <a:gd name="T58" fmla="*/ 47 w 47"/>
                  <a:gd name="T59" fmla="*/ 19 h 47"/>
                  <a:gd name="T60" fmla="*/ 46 w 47"/>
                  <a:gd name="T61" fmla="*/ 14 h 47"/>
                  <a:gd name="T62" fmla="*/ 44 w 47"/>
                  <a:gd name="T63" fmla="*/ 10 h 47"/>
                  <a:gd name="T64" fmla="*/ 41 w 47"/>
                  <a:gd name="T65" fmla="*/ 6 h 47"/>
                  <a:gd name="T66" fmla="*/ 38 w 47"/>
                  <a:gd name="T67" fmla="*/ 4 h 47"/>
                  <a:gd name="T68" fmla="*/ 33 w 47"/>
                  <a:gd name="T69" fmla="*/ 2 h 47"/>
                  <a:gd name="T70" fmla="*/ 29 w 47"/>
                  <a:gd name="T71" fmla="*/ 0 h 47"/>
                  <a:gd name="T72" fmla="*/ 24 w 47"/>
                  <a:gd name="T73" fmla="*/ 0 h 47"/>
                  <a:gd name="T74" fmla="*/ 24 w 47"/>
                  <a:gd name="T75" fmla="*/ 0 h 47"/>
                  <a:gd name="T76" fmla="*/ 24 w 47"/>
                  <a:gd name="T77" fmla="*/ 33 h 47"/>
                  <a:gd name="T78" fmla="*/ 24 w 47"/>
                  <a:gd name="T79" fmla="*/ 33 h 47"/>
                  <a:gd name="T80" fmla="*/ 20 w 47"/>
                  <a:gd name="T81" fmla="*/ 32 h 47"/>
                  <a:gd name="T82" fmla="*/ 17 w 47"/>
                  <a:gd name="T83" fmla="*/ 30 h 47"/>
                  <a:gd name="T84" fmla="*/ 15 w 47"/>
                  <a:gd name="T85" fmla="*/ 27 h 47"/>
                  <a:gd name="T86" fmla="*/ 15 w 47"/>
                  <a:gd name="T87" fmla="*/ 23 h 47"/>
                  <a:gd name="T88" fmla="*/ 15 w 47"/>
                  <a:gd name="T89" fmla="*/ 23 h 47"/>
                  <a:gd name="T90" fmla="*/ 15 w 47"/>
                  <a:gd name="T91" fmla="*/ 20 h 47"/>
                  <a:gd name="T92" fmla="*/ 17 w 47"/>
                  <a:gd name="T93" fmla="*/ 17 h 47"/>
                  <a:gd name="T94" fmla="*/ 20 w 47"/>
                  <a:gd name="T95" fmla="*/ 15 h 47"/>
                  <a:gd name="T96" fmla="*/ 24 w 47"/>
                  <a:gd name="T97" fmla="*/ 14 h 47"/>
                  <a:gd name="T98" fmla="*/ 24 w 47"/>
                  <a:gd name="T99" fmla="*/ 14 h 47"/>
                  <a:gd name="T100" fmla="*/ 28 w 47"/>
                  <a:gd name="T101" fmla="*/ 15 h 47"/>
                  <a:gd name="T102" fmla="*/ 31 w 47"/>
                  <a:gd name="T103" fmla="*/ 17 h 47"/>
                  <a:gd name="T104" fmla="*/ 33 w 47"/>
                  <a:gd name="T105" fmla="*/ 20 h 47"/>
                  <a:gd name="T106" fmla="*/ 33 w 47"/>
                  <a:gd name="T107" fmla="*/ 23 h 47"/>
                  <a:gd name="T108" fmla="*/ 33 w 47"/>
                  <a:gd name="T109" fmla="*/ 23 h 47"/>
                  <a:gd name="T110" fmla="*/ 33 w 47"/>
                  <a:gd name="T111" fmla="*/ 27 h 47"/>
                  <a:gd name="T112" fmla="*/ 31 w 47"/>
                  <a:gd name="T113" fmla="*/ 30 h 47"/>
                  <a:gd name="T114" fmla="*/ 28 w 47"/>
                  <a:gd name="T115" fmla="*/ 32 h 47"/>
                  <a:gd name="T116" fmla="*/ 24 w 47"/>
                  <a:gd name="T117" fmla="*/ 33 h 47"/>
                  <a:gd name="T118" fmla="*/ 24 w 47"/>
                  <a:gd name="T119" fmla="*/ 33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7" h="47">
                    <a:moveTo>
                      <a:pt x="24" y="0"/>
                    </a:moveTo>
                    <a:lnTo>
                      <a:pt x="24" y="0"/>
                    </a:lnTo>
                    <a:lnTo>
                      <a:pt x="19" y="0"/>
                    </a:lnTo>
                    <a:lnTo>
                      <a:pt x="15" y="2"/>
                    </a:lnTo>
                    <a:lnTo>
                      <a:pt x="11" y="4"/>
                    </a:lnTo>
                    <a:lnTo>
                      <a:pt x="7" y="6"/>
                    </a:lnTo>
                    <a:lnTo>
                      <a:pt x="4" y="10"/>
                    </a:lnTo>
                    <a:lnTo>
                      <a:pt x="2" y="14"/>
                    </a:lnTo>
                    <a:lnTo>
                      <a:pt x="1" y="19"/>
                    </a:lnTo>
                    <a:lnTo>
                      <a:pt x="0" y="23"/>
                    </a:lnTo>
                    <a:lnTo>
                      <a:pt x="0" y="23"/>
                    </a:lnTo>
                    <a:lnTo>
                      <a:pt x="1" y="28"/>
                    </a:lnTo>
                    <a:lnTo>
                      <a:pt x="2" y="33"/>
                    </a:lnTo>
                    <a:lnTo>
                      <a:pt x="4" y="36"/>
                    </a:lnTo>
                    <a:lnTo>
                      <a:pt x="7" y="41"/>
                    </a:lnTo>
                    <a:lnTo>
                      <a:pt x="11" y="43"/>
                    </a:lnTo>
                    <a:lnTo>
                      <a:pt x="15" y="45"/>
                    </a:lnTo>
                    <a:lnTo>
                      <a:pt x="19" y="47"/>
                    </a:lnTo>
                    <a:lnTo>
                      <a:pt x="24" y="47"/>
                    </a:lnTo>
                    <a:lnTo>
                      <a:pt x="24" y="47"/>
                    </a:lnTo>
                    <a:lnTo>
                      <a:pt x="29" y="47"/>
                    </a:lnTo>
                    <a:lnTo>
                      <a:pt x="33" y="45"/>
                    </a:lnTo>
                    <a:lnTo>
                      <a:pt x="38" y="43"/>
                    </a:lnTo>
                    <a:lnTo>
                      <a:pt x="41" y="41"/>
                    </a:lnTo>
                    <a:lnTo>
                      <a:pt x="44" y="36"/>
                    </a:lnTo>
                    <a:lnTo>
                      <a:pt x="46" y="33"/>
                    </a:lnTo>
                    <a:lnTo>
                      <a:pt x="47" y="28"/>
                    </a:lnTo>
                    <a:lnTo>
                      <a:pt x="47" y="23"/>
                    </a:lnTo>
                    <a:lnTo>
                      <a:pt x="47" y="23"/>
                    </a:lnTo>
                    <a:lnTo>
                      <a:pt x="47" y="19"/>
                    </a:lnTo>
                    <a:lnTo>
                      <a:pt x="46" y="14"/>
                    </a:lnTo>
                    <a:lnTo>
                      <a:pt x="44" y="10"/>
                    </a:lnTo>
                    <a:lnTo>
                      <a:pt x="41" y="6"/>
                    </a:lnTo>
                    <a:lnTo>
                      <a:pt x="38" y="4"/>
                    </a:lnTo>
                    <a:lnTo>
                      <a:pt x="33" y="2"/>
                    </a:lnTo>
                    <a:lnTo>
                      <a:pt x="29" y="0"/>
                    </a:lnTo>
                    <a:lnTo>
                      <a:pt x="24" y="0"/>
                    </a:lnTo>
                    <a:lnTo>
                      <a:pt x="24" y="0"/>
                    </a:lnTo>
                    <a:close/>
                    <a:moveTo>
                      <a:pt x="24" y="33"/>
                    </a:moveTo>
                    <a:lnTo>
                      <a:pt x="24" y="33"/>
                    </a:lnTo>
                    <a:lnTo>
                      <a:pt x="20" y="32"/>
                    </a:lnTo>
                    <a:lnTo>
                      <a:pt x="17" y="30"/>
                    </a:lnTo>
                    <a:lnTo>
                      <a:pt x="15" y="27"/>
                    </a:lnTo>
                    <a:lnTo>
                      <a:pt x="15" y="23"/>
                    </a:lnTo>
                    <a:lnTo>
                      <a:pt x="15" y="23"/>
                    </a:lnTo>
                    <a:lnTo>
                      <a:pt x="15" y="20"/>
                    </a:lnTo>
                    <a:lnTo>
                      <a:pt x="17" y="17"/>
                    </a:lnTo>
                    <a:lnTo>
                      <a:pt x="20" y="15"/>
                    </a:lnTo>
                    <a:lnTo>
                      <a:pt x="24" y="14"/>
                    </a:lnTo>
                    <a:lnTo>
                      <a:pt x="24" y="14"/>
                    </a:lnTo>
                    <a:lnTo>
                      <a:pt x="28" y="15"/>
                    </a:lnTo>
                    <a:lnTo>
                      <a:pt x="31" y="17"/>
                    </a:lnTo>
                    <a:lnTo>
                      <a:pt x="33" y="20"/>
                    </a:lnTo>
                    <a:lnTo>
                      <a:pt x="33" y="23"/>
                    </a:lnTo>
                    <a:lnTo>
                      <a:pt x="33" y="23"/>
                    </a:lnTo>
                    <a:lnTo>
                      <a:pt x="33" y="27"/>
                    </a:lnTo>
                    <a:lnTo>
                      <a:pt x="31" y="30"/>
                    </a:lnTo>
                    <a:lnTo>
                      <a:pt x="28" y="32"/>
                    </a:lnTo>
                    <a:lnTo>
                      <a:pt x="24" y="33"/>
                    </a:lnTo>
                    <a:lnTo>
                      <a:pt x="24" y="33"/>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ko-KR" altLang="en-US" dirty="0">
                  <a:cs typeface="+mn-ea"/>
                  <a:sym typeface="+mn-lt"/>
                </a:endParaRPr>
              </a:p>
            </p:txBody>
          </p:sp>
          <p:sp>
            <p:nvSpPr>
              <p:cNvPr id="63" name="Freeform 121"/>
              <p:cNvSpPr>
                <a:spLocks/>
              </p:cNvSpPr>
              <p:nvPr/>
            </p:nvSpPr>
            <p:spPr bwMode="auto">
              <a:xfrm>
                <a:off x="2921000" y="3421063"/>
                <a:ext cx="165100" cy="163513"/>
              </a:xfrm>
              <a:custGeom>
                <a:avLst/>
                <a:gdLst>
                  <a:gd name="T0" fmla="*/ 104 w 104"/>
                  <a:gd name="T1" fmla="*/ 14 h 103"/>
                  <a:gd name="T2" fmla="*/ 104 w 104"/>
                  <a:gd name="T3" fmla="*/ 0 h 103"/>
                  <a:gd name="T4" fmla="*/ 104 w 104"/>
                  <a:gd name="T5" fmla="*/ 0 h 103"/>
                  <a:gd name="T6" fmla="*/ 93 w 104"/>
                  <a:gd name="T7" fmla="*/ 0 h 103"/>
                  <a:gd name="T8" fmla="*/ 83 w 104"/>
                  <a:gd name="T9" fmla="*/ 2 h 103"/>
                  <a:gd name="T10" fmla="*/ 73 w 104"/>
                  <a:gd name="T11" fmla="*/ 4 h 103"/>
                  <a:gd name="T12" fmla="*/ 64 w 104"/>
                  <a:gd name="T13" fmla="*/ 7 h 103"/>
                  <a:gd name="T14" fmla="*/ 54 w 104"/>
                  <a:gd name="T15" fmla="*/ 11 h 103"/>
                  <a:gd name="T16" fmla="*/ 45 w 104"/>
                  <a:gd name="T17" fmla="*/ 17 h 103"/>
                  <a:gd name="T18" fmla="*/ 38 w 104"/>
                  <a:gd name="T19" fmla="*/ 23 h 103"/>
                  <a:gd name="T20" fmla="*/ 30 w 104"/>
                  <a:gd name="T21" fmla="*/ 30 h 103"/>
                  <a:gd name="T22" fmla="*/ 24 w 104"/>
                  <a:gd name="T23" fmla="*/ 37 h 103"/>
                  <a:gd name="T24" fmla="*/ 17 w 104"/>
                  <a:gd name="T25" fmla="*/ 45 h 103"/>
                  <a:gd name="T26" fmla="*/ 13 w 104"/>
                  <a:gd name="T27" fmla="*/ 54 h 103"/>
                  <a:gd name="T28" fmla="*/ 7 w 104"/>
                  <a:gd name="T29" fmla="*/ 62 h 103"/>
                  <a:gd name="T30" fmla="*/ 4 w 104"/>
                  <a:gd name="T31" fmla="*/ 72 h 103"/>
                  <a:gd name="T32" fmla="*/ 2 w 104"/>
                  <a:gd name="T33" fmla="*/ 82 h 103"/>
                  <a:gd name="T34" fmla="*/ 0 w 104"/>
                  <a:gd name="T35" fmla="*/ 92 h 103"/>
                  <a:gd name="T36" fmla="*/ 0 w 104"/>
                  <a:gd name="T37" fmla="*/ 103 h 103"/>
                  <a:gd name="T38" fmla="*/ 14 w 104"/>
                  <a:gd name="T39" fmla="*/ 103 h 103"/>
                  <a:gd name="T40" fmla="*/ 14 w 104"/>
                  <a:gd name="T41" fmla="*/ 103 h 103"/>
                  <a:gd name="T42" fmla="*/ 14 w 104"/>
                  <a:gd name="T43" fmla="*/ 94 h 103"/>
                  <a:gd name="T44" fmla="*/ 16 w 104"/>
                  <a:gd name="T45" fmla="*/ 85 h 103"/>
                  <a:gd name="T46" fmla="*/ 18 w 104"/>
                  <a:gd name="T47" fmla="*/ 76 h 103"/>
                  <a:gd name="T48" fmla="*/ 21 w 104"/>
                  <a:gd name="T49" fmla="*/ 68 h 103"/>
                  <a:gd name="T50" fmla="*/ 25 w 104"/>
                  <a:gd name="T51" fmla="*/ 60 h 103"/>
                  <a:gd name="T52" fmla="*/ 29 w 104"/>
                  <a:gd name="T53" fmla="*/ 53 h 103"/>
                  <a:gd name="T54" fmla="*/ 34 w 104"/>
                  <a:gd name="T55" fmla="*/ 46 h 103"/>
                  <a:gd name="T56" fmla="*/ 40 w 104"/>
                  <a:gd name="T57" fmla="*/ 40 h 103"/>
                  <a:gd name="T58" fmla="*/ 46 w 104"/>
                  <a:gd name="T59" fmla="*/ 34 h 103"/>
                  <a:gd name="T60" fmla="*/ 54 w 104"/>
                  <a:gd name="T61" fmla="*/ 29 h 103"/>
                  <a:gd name="T62" fmla="*/ 61 w 104"/>
                  <a:gd name="T63" fmla="*/ 24 h 103"/>
                  <a:gd name="T64" fmla="*/ 69 w 104"/>
                  <a:gd name="T65" fmla="*/ 20 h 103"/>
                  <a:gd name="T66" fmla="*/ 77 w 104"/>
                  <a:gd name="T67" fmla="*/ 17 h 103"/>
                  <a:gd name="T68" fmla="*/ 85 w 104"/>
                  <a:gd name="T69" fmla="*/ 15 h 103"/>
                  <a:gd name="T70" fmla="*/ 95 w 104"/>
                  <a:gd name="T71" fmla="*/ 14 h 103"/>
                  <a:gd name="T72" fmla="*/ 104 w 104"/>
                  <a:gd name="T73" fmla="*/ 14 h 103"/>
                  <a:gd name="T74" fmla="*/ 104 w 104"/>
                  <a:gd name="T75" fmla="*/ 14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4" h="103">
                    <a:moveTo>
                      <a:pt x="104" y="14"/>
                    </a:moveTo>
                    <a:lnTo>
                      <a:pt x="104" y="0"/>
                    </a:lnTo>
                    <a:lnTo>
                      <a:pt x="104" y="0"/>
                    </a:lnTo>
                    <a:lnTo>
                      <a:pt x="93" y="0"/>
                    </a:lnTo>
                    <a:lnTo>
                      <a:pt x="83" y="2"/>
                    </a:lnTo>
                    <a:lnTo>
                      <a:pt x="73" y="4"/>
                    </a:lnTo>
                    <a:lnTo>
                      <a:pt x="64" y="7"/>
                    </a:lnTo>
                    <a:lnTo>
                      <a:pt x="54" y="11"/>
                    </a:lnTo>
                    <a:lnTo>
                      <a:pt x="45" y="17"/>
                    </a:lnTo>
                    <a:lnTo>
                      <a:pt x="38" y="23"/>
                    </a:lnTo>
                    <a:lnTo>
                      <a:pt x="30" y="30"/>
                    </a:lnTo>
                    <a:lnTo>
                      <a:pt x="24" y="37"/>
                    </a:lnTo>
                    <a:lnTo>
                      <a:pt x="17" y="45"/>
                    </a:lnTo>
                    <a:lnTo>
                      <a:pt x="13" y="54"/>
                    </a:lnTo>
                    <a:lnTo>
                      <a:pt x="7" y="62"/>
                    </a:lnTo>
                    <a:lnTo>
                      <a:pt x="4" y="72"/>
                    </a:lnTo>
                    <a:lnTo>
                      <a:pt x="2" y="82"/>
                    </a:lnTo>
                    <a:lnTo>
                      <a:pt x="0" y="92"/>
                    </a:lnTo>
                    <a:lnTo>
                      <a:pt x="0" y="103"/>
                    </a:lnTo>
                    <a:lnTo>
                      <a:pt x="14" y="103"/>
                    </a:lnTo>
                    <a:lnTo>
                      <a:pt x="14" y="103"/>
                    </a:lnTo>
                    <a:lnTo>
                      <a:pt x="14" y="94"/>
                    </a:lnTo>
                    <a:lnTo>
                      <a:pt x="16" y="85"/>
                    </a:lnTo>
                    <a:lnTo>
                      <a:pt x="18" y="76"/>
                    </a:lnTo>
                    <a:lnTo>
                      <a:pt x="21" y="68"/>
                    </a:lnTo>
                    <a:lnTo>
                      <a:pt x="25" y="60"/>
                    </a:lnTo>
                    <a:lnTo>
                      <a:pt x="29" y="53"/>
                    </a:lnTo>
                    <a:lnTo>
                      <a:pt x="34" y="46"/>
                    </a:lnTo>
                    <a:lnTo>
                      <a:pt x="40" y="40"/>
                    </a:lnTo>
                    <a:lnTo>
                      <a:pt x="46" y="34"/>
                    </a:lnTo>
                    <a:lnTo>
                      <a:pt x="54" y="29"/>
                    </a:lnTo>
                    <a:lnTo>
                      <a:pt x="61" y="24"/>
                    </a:lnTo>
                    <a:lnTo>
                      <a:pt x="69" y="20"/>
                    </a:lnTo>
                    <a:lnTo>
                      <a:pt x="77" y="17"/>
                    </a:lnTo>
                    <a:lnTo>
                      <a:pt x="85" y="15"/>
                    </a:lnTo>
                    <a:lnTo>
                      <a:pt x="95" y="14"/>
                    </a:lnTo>
                    <a:lnTo>
                      <a:pt x="104" y="14"/>
                    </a:lnTo>
                    <a:lnTo>
                      <a:pt x="104" y="1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ko-KR" altLang="en-US" dirty="0">
                  <a:cs typeface="+mn-ea"/>
                  <a:sym typeface="+mn-lt"/>
                </a:endParaRPr>
              </a:p>
            </p:txBody>
          </p:sp>
        </p:grpSp>
      </p:grpSp>
      <p:sp>
        <p:nvSpPr>
          <p:cNvPr id="131" name="文本框 130">
            <a:extLst>
              <a:ext uri="{FF2B5EF4-FFF2-40B4-BE49-F238E27FC236}">
                <a16:creationId xmlns:a16="http://schemas.microsoft.com/office/drawing/2014/main" id="{F6A9A5FD-585C-40C0-8D61-2C2B4FA2B9F7}"/>
              </a:ext>
            </a:extLst>
          </p:cNvPr>
          <p:cNvSpPr txBox="1"/>
          <p:nvPr/>
        </p:nvSpPr>
        <p:spPr>
          <a:xfrm>
            <a:off x="215841" y="179921"/>
            <a:ext cx="3443599" cy="954107"/>
          </a:xfrm>
          <a:prstGeom prst="rect">
            <a:avLst/>
          </a:prstGeom>
          <a:noFill/>
        </p:spPr>
        <p:txBody>
          <a:bodyPr wrap="square" rtlCol="0">
            <a:spAutoFit/>
          </a:bodyPr>
          <a:lstStyle/>
          <a:p>
            <a:pPr algn="ctr"/>
            <a:r>
              <a:rPr lang="zh-CN" altLang="en-US" sz="2800" b="1" dirty="0">
                <a:gradFill>
                  <a:gsLst>
                    <a:gs pos="0">
                      <a:schemeClr val="accent1">
                        <a:lumMod val="5000"/>
                        <a:lumOff val="95000"/>
                      </a:schemeClr>
                    </a:gs>
                    <a:gs pos="100000">
                      <a:srgbClr val="61D6FE"/>
                    </a:gs>
                    <a:gs pos="100000">
                      <a:schemeClr val="accent1">
                        <a:lumMod val="30000"/>
                        <a:lumOff val="70000"/>
                      </a:schemeClr>
                    </a:gs>
                  </a:gsLst>
                  <a:lin ang="5400000" scaled="1"/>
                </a:gradFill>
                <a:latin typeface="微软雅黑" panose="020B0503020204020204" pitchFamily="34" charset="-122"/>
                <a:ea typeface="微软雅黑" panose="020B0503020204020204" pitchFamily="34" charset="-122"/>
              </a:rPr>
              <a:t>视觉选择与交互设计</a:t>
            </a:r>
          </a:p>
          <a:p>
            <a:pPr algn="ctr"/>
            <a:endParaRPr lang="en-US" altLang="zh-CN" sz="2800" b="1" dirty="0">
              <a:gradFill>
                <a:gsLst>
                  <a:gs pos="0">
                    <a:schemeClr val="accent1">
                      <a:lumMod val="5000"/>
                      <a:lumOff val="95000"/>
                    </a:schemeClr>
                  </a:gs>
                  <a:gs pos="100000">
                    <a:srgbClr val="61D6FE"/>
                  </a:gs>
                  <a:gs pos="100000">
                    <a:schemeClr val="accent1">
                      <a:lumMod val="30000"/>
                      <a:lumOff val="70000"/>
                    </a:schemeClr>
                  </a:gs>
                </a:gsLst>
                <a:lin ang="5400000" scaled="1"/>
              </a:gradFill>
              <a:latin typeface="微软雅黑" panose="020B0503020204020204" pitchFamily="34" charset="-122"/>
              <a:ea typeface="微软雅黑" panose="020B0503020204020204" pitchFamily="34" charset="-122"/>
              <a:sym typeface="Arial" panose="020B0604020202020204" pitchFamily="34" charset="0"/>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p:cTn id="7" dur="1000" fill="hold"/>
                                        <p:tgtEl>
                                          <p:spTgt spid="18"/>
                                        </p:tgtEl>
                                        <p:attrNameLst>
                                          <p:attrName>ppt_w</p:attrName>
                                        </p:attrNameLst>
                                      </p:cBhvr>
                                      <p:tavLst>
                                        <p:tav tm="0">
                                          <p:val>
                                            <p:fltVal val="0"/>
                                          </p:val>
                                        </p:tav>
                                        <p:tav tm="100000">
                                          <p:val>
                                            <p:strVal val="#ppt_w"/>
                                          </p:val>
                                        </p:tav>
                                      </p:tavLst>
                                    </p:anim>
                                    <p:anim calcmode="lin" valueType="num">
                                      <p:cBhvr>
                                        <p:cTn id="8" dur="1000" fill="hold"/>
                                        <p:tgtEl>
                                          <p:spTgt spid="18"/>
                                        </p:tgtEl>
                                        <p:attrNameLst>
                                          <p:attrName>ppt_h</p:attrName>
                                        </p:attrNameLst>
                                      </p:cBhvr>
                                      <p:tavLst>
                                        <p:tav tm="0">
                                          <p:val>
                                            <p:fltVal val="0"/>
                                          </p:val>
                                        </p:tav>
                                        <p:tav tm="100000">
                                          <p:val>
                                            <p:strVal val="#ppt_h"/>
                                          </p:val>
                                        </p:tav>
                                      </p:tavLst>
                                    </p:anim>
                                    <p:anim calcmode="lin" valueType="num">
                                      <p:cBhvr>
                                        <p:cTn id="9" dur="1000" fill="hold"/>
                                        <p:tgtEl>
                                          <p:spTgt spid="18"/>
                                        </p:tgtEl>
                                        <p:attrNameLst>
                                          <p:attrName>style.rotation</p:attrName>
                                        </p:attrNameLst>
                                      </p:cBhvr>
                                      <p:tavLst>
                                        <p:tav tm="0">
                                          <p:val>
                                            <p:fltVal val="90"/>
                                          </p:val>
                                        </p:tav>
                                        <p:tav tm="100000">
                                          <p:val>
                                            <p:fltVal val="0"/>
                                          </p:val>
                                        </p:tav>
                                      </p:tavLst>
                                    </p:anim>
                                    <p:animEffect transition="in" filter="fade">
                                      <p:cBhvr>
                                        <p:cTn id="10" dur="1000"/>
                                        <p:tgtEl>
                                          <p:spTgt spid="18"/>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6" presetClass="emph" presetSubtype="0" fill="hold" grpId="1" nodeType="clickEffect">
                                  <p:stCondLst>
                                    <p:cond delay="0"/>
                                  </p:stCondLst>
                                  <p:childTnLst>
                                    <p:animEffect transition="out" filter="fade">
                                      <p:cBhvr>
                                        <p:cTn id="18" dur="500" tmFilter="0, 0; .2, .5; .8, .5; 1, 0"/>
                                        <p:tgtEl>
                                          <p:spTgt spid="45"/>
                                        </p:tgtEl>
                                      </p:cBhvr>
                                    </p:animEffect>
                                    <p:animScale>
                                      <p:cBhvr>
                                        <p:cTn id="19" dur="250" autoRev="1" fill="hold"/>
                                        <p:tgtEl>
                                          <p:spTgt spid="45"/>
                                        </p:tgtEl>
                                      </p:cBhvr>
                                      <p:by x="105000" y="105000"/>
                                    </p:animScale>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51">
                                            <p:txEl>
                                              <p:pRg st="0" end="0"/>
                                            </p:txEl>
                                          </p:spTgt>
                                        </p:tgtEl>
                                        <p:attrNameLst>
                                          <p:attrName>style.visibility</p:attrName>
                                        </p:attrNameLst>
                                      </p:cBhvr>
                                      <p:to>
                                        <p:strVal val="visible"/>
                                      </p:to>
                                    </p:set>
                                    <p:animEffect transition="in" filter="wipe(left)">
                                      <p:cBhvr>
                                        <p:cTn id="24" dur="500"/>
                                        <p:tgtEl>
                                          <p:spTgt spid="51">
                                            <p:txEl>
                                              <p:pRg st="0" end="0"/>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51">
                                            <p:txEl>
                                              <p:pRg st="1" end="1"/>
                                            </p:txEl>
                                          </p:spTgt>
                                        </p:tgtEl>
                                        <p:attrNameLst>
                                          <p:attrName>style.visibility</p:attrName>
                                        </p:attrNameLst>
                                      </p:cBhvr>
                                      <p:to>
                                        <p:strVal val="visible"/>
                                      </p:to>
                                    </p:set>
                                    <p:animEffect transition="in" filter="wipe(left)">
                                      <p:cBhvr>
                                        <p:cTn id="29" dur="500"/>
                                        <p:tgtEl>
                                          <p:spTgt spid="51">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P spid="45" grpId="1"/>
      <p:bldP spid="51"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4" name="直接连接符 33"/>
          <p:cNvCxnSpPr/>
          <p:nvPr/>
        </p:nvCxnSpPr>
        <p:spPr>
          <a:xfrm>
            <a:off x="1978595" y="6731388"/>
            <a:ext cx="190381"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32" name="文本框 131">
            <a:extLst>
              <a:ext uri="{FF2B5EF4-FFF2-40B4-BE49-F238E27FC236}">
                <a16:creationId xmlns:a16="http://schemas.microsoft.com/office/drawing/2014/main" id="{1E67A5B6-E87F-480C-94E0-D67ECCF97468}"/>
              </a:ext>
            </a:extLst>
          </p:cNvPr>
          <p:cNvSpPr txBox="1"/>
          <p:nvPr/>
        </p:nvSpPr>
        <p:spPr>
          <a:xfrm>
            <a:off x="215841" y="179921"/>
            <a:ext cx="3443599" cy="954107"/>
          </a:xfrm>
          <a:prstGeom prst="rect">
            <a:avLst/>
          </a:prstGeom>
          <a:noFill/>
        </p:spPr>
        <p:txBody>
          <a:bodyPr wrap="square" rtlCol="0">
            <a:spAutoFit/>
          </a:bodyPr>
          <a:lstStyle/>
          <a:p>
            <a:pPr algn="ctr"/>
            <a:r>
              <a:rPr lang="zh-CN" altLang="en-US" sz="2800" b="1" dirty="0">
                <a:gradFill>
                  <a:gsLst>
                    <a:gs pos="0">
                      <a:schemeClr val="accent1">
                        <a:lumMod val="5000"/>
                        <a:lumOff val="95000"/>
                      </a:schemeClr>
                    </a:gs>
                    <a:gs pos="100000">
                      <a:srgbClr val="61D6FE"/>
                    </a:gs>
                    <a:gs pos="100000">
                      <a:schemeClr val="accent1">
                        <a:lumMod val="30000"/>
                        <a:lumOff val="70000"/>
                      </a:schemeClr>
                    </a:gs>
                  </a:gsLst>
                  <a:lin ang="5400000" scaled="1"/>
                </a:gradFill>
                <a:latin typeface="微软雅黑" panose="020B0503020204020204" pitchFamily="34" charset="-122"/>
                <a:ea typeface="微软雅黑" panose="020B0503020204020204" pitchFamily="34" charset="-122"/>
              </a:rPr>
              <a:t>视觉选择与交互设计</a:t>
            </a:r>
          </a:p>
          <a:p>
            <a:pPr algn="ctr"/>
            <a:endParaRPr lang="en-US" altLang="zh-CN" sz="2800" b="1" dirty="0">
              <a:gradFill>
                <a:gsLst>
                  <a:gs pos="0">
                    <a:schemeClr val="accent1">
                      <a:lumMod val="5000"/>
                      <a:lumOff val="95000"/>
                    </a:schemeClr>
                  </a:gs>
                  <a:gs pos="100000">
                    <a:srgbClr val="61D6FE"/>
                  </a:gs>
                  <a:gs pos="100000">
                    <a:schemeClr val="accent1">
                      <a:lumMod val="30000"/>
                      <a:lumOff val="70000"/>
                    </a:schemeClr>
                  </a:gs>
                </a:gsLst>
                <a:lin ang="5400000" scaled="1"/>
              </a:gra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145" name="椭圆 144">
            <a:extLst>
              <a:ext uri="{FF2B5EF4-FFF2-40B4-BE49-F238E27FC236}">
                <a16:creationId xmlns:a16="http://schemas.microsoft.com/office/drawing/2014/main" id="{8DE80782-BAD1-4E72-95CF-86E40A13B905}"/>
              </a:ext>
            </a:extLst>
          </p:cNvPr>
          <p:cNvSpPr/>
          <p:nvPr/>
        </p:nvSpPr>
        <p:spPr>
          <a:xfrm>
            <a:off x="4923612" y="2942381"/>
            <a:ext cx="2029915" cy="1946995"/>
          </a:xfrm>
          <a:prstGeom prst="ellipse">
            <a:avLst/>
          </a:prstGeom>
          <a:solidFill>
            <a:srgbClr val="00B0F0">
              <a:alpha val="50000"/>
            </a:srgbClr>
          </a:solidFill>
          <a:ln w="12700" cap="flat" cmpd="sng" algn="ctr">
            <a:solidFill>
              <a:srgbClr val="373D41">
                <a:shade val="50000"/>
              </a:srgbClr>
            </a:solidFill>
            <a:prstDash val="solid"/>
            <a:miter lim="800000"/>
          </a:ln>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63930" eaLnBrk="1" fontAlgn="auto" latinLnBrk="0" hangingPunct="1">
              <a:lnSpc>
                <a:spcPct val="100000"/>
              </a:lnSpc>
              <a:spcBef>
                <a:spcPts val="0"/>
              </a:spcBef>
              <a:spcAft>
                <a:spcPts val="0"/>
              </a:spcAft>
              <a:buClrTx/>
              <a:buSzTx/>
              <a:buFontTx/>
              <a:buNone/>
              <a:defRPr/>
            </a:pPr>
            <a:r>
              <a:rPr kumimoji="0" lang="zh-CN" altLang="en-US" sz="2100" b="1"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rPr>
              <a:t>交互设计</a:t>
            </a:r>
          </a:p>
        </p:txBody>
      </p:sp>
      <p:sp>
        <p:nvSpPr>
          <p:cNvPr id="146" name="椭圆 145">
            <a:extLst>
              <a:ext uri="{FF2B5EF4-FFF2-40B4-BE49-F238E27FC236}">
                <a16:creationId xmlns:a16="http://schemas.microsoft.com/office/drawing/2014/main" id="{D59A236C-D0D5-4E5A-BEC0-CB48875CD665}"/>
              </a:ext>
            </a:extLst>
          </p:cNvPr>
          <p:cNvSpPr/>
          <p:nvPr/>
        </p:nvSpPr>
        <p:spPr>
          <a:xfrm>
            <a:off x="4396814" y="2139218"/>
            <a:ext cx="1086167" cy="1008035"/>
          </a:xfrm>
          <a:prstGeom prst="ellipse">
            <a:avLst/>
          </a:prstGeom>
          <a:solidFill>
            <a:srgbClr val="00C1E0">
              <a:lumMod val="20000"/>
              <a:lumOff val="80000"/>
              <a:alpha val="50000"/>
            </a:srgbClr>
          </a:solidFill>
          <a:ln w="12700" cap="flat" cmpd="sng" algn="ctr">
            <a:solidFill>
              <a:srgbClr val="373D41">
                <a:shade val="50000"/>
              </a:srgbClr>
            </a:solidFill>
            <a:prstDash val="solid"/>
            <a:miter lim="800000"/>
          </a:ln>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63930" eaLnBrk="1" fontAlgn="auto" latinLnBrk="0" hangingPunct="1">
              <a:lnSpc>
                <a:spcPct val="100000"/>
              </a:lnSpc>
              <a:spcBef>
                <a:spcPts val="0"/>
              </a:spcBef>
              <a:spcAft>
                <a:spcPts val="0"/>
              </a:spcAft>
              <a:buClrTx/>
              <a:buSzTx/>
              <a:buFontTx/>
              <a:buNone/>
              <a:defRPr/>
            </a:pPr>
            <a:r>
              <a:rPr kumimoji="0" lang="zh-CN" altLang="en-US" sz="2100" b="0"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rPr>
              <a:t>导航</a:t>
            </a:r>
          </a:p>
        </p:txBody>
      </p:sp>
      <p:sp>
        <p:nvSpPr>
          <p:cNvPr id="147" name="椭圆 146">
            <a:extLst>
              <a:ext uri="{FF2B5EF4-FFF2-40B4-BE49-F238E27FC236}">
                <a16:creationId xmlns:a16="http://schemas.microsoft.com/office/drawing/2014/main" id="{F561DA17-1F21-40F6-9626-9EE745D26CD1}"/>
              </a:ext>
            </a:extLst>
          </p:cNvPr>
          <p:cNvSpPr/>
          <p:nvPr/>
        </p:nvSpPr>
        <p:spPr>
          <a:xfrm>
            <a:off x="5518871" y="1836888"/>
            <a:ext cx="1086167" cy="1008035"/>
          </a:xfrm>
          <a:prstGeom prst="ellipse">
            <a:avLst/>
          </a:prstGeom>
          <a:solidFill>
            <a:srgbClr val="00C1E0">
              <a:lumMod val="20000"/>
              <a:lumOff val="80000"/>
              <a:alpha val="50000"/>
            </a:srgbClr>
          </a:solidFill>
          <a:ln w="12700" cap="flat" cmpd="sng" algn="ctr">
            <a:solidFill>
              <a:srgbClr val="373D41">
                <a:shade val="50000"/>
              </a:srgbClr>
            </a:solidFill>
            <a:prstDash val="solid"/>
            <a:miter lim="800000"/>
          </a:ln>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63930" eaLnBrk="1" fontAlgn="auto" latinLnBrk="0" hangingPunct="1">
              <a:lnSpc>
                <a:spcPct val="100000"/>
              </a:lnSpc>
              <a:spcBef>
                <a:spcPts val="0"/>
              </a:spcBef>
              <a:spcAft>
                <a:spcPts val="0"/>
              </a:spcAft>
              <a:buClrTx/>
              <a:buSzTx/>
              <a:buFontTx/>
              <a:buNone/>
              <a:defRPr/>
            </a:pPr>
            <a:r>
              <a:rPr kumimoji="0" lang="zh-CN" altLang="en-US" sz="2100" b="0"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rPr>
              <a:t>跳转</a:t>
            </a:r>
          </a:p>
        </p:txBody>
      </p:sp>
      <p:sp>
        <p:nvSpPr>
          <p:cNvPr id="148" name="椭圆 147">
            <a:extLst>
              <a:ext uri="{FF2B5EF4-FFF2-40B4-BE49-F238E27FC236}">
                <a16:creationId xmlns:a16="http://schemas.microsoft.com/office/drawing/2014/main" id="{E6292337-7998-463B-AA76-AB0E1E2CBE92}"/>
              </a:ext>
            </a:extLst>
          </p:cNvPr>
          <p:cNvSpPr/>
          <p:nvPr/>
        </p:nvSpPr>
        <p:spPr>
          <a:xfrm>
            <a:off x="6554201" y="2357549"/>
            <a:ext cx="1086167" cy="1008035"/>
          </a:xfrm>
          <a:prstGeom prst="ellipse">
            <a:avLst/>
          </a:prstGeom>
          <a:solidFill>
            <a:srgbClr val="00C1E0">
              <a:lumMod val="20000"/>
              <a:lumOff val="80000"/>
              <a:alpha val="50000"/>
            </a:srgbClr>
          </a:solidFill>
          <a:ln w="12700" cap="flat" cmpd="sng" algn="ctr">
            <a:solidFill>
              <a:srgbClr val="373D41">
                <a:shade val="50000"/>
              </a:srgbClr>
            </a:solidFill>
            <a:prstDash val="solid"/>
            <a:miter lim="800000"/>
          </a:ln>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63930" eaLnBrk="1" fontAlgn="auto" latinLnBrk="0" hangingPunct="1">
              <a:lnSpc>
                <a:spcPct val="100000"/>
              </a:lnSpc>
              <a:spcBef>
                <a:spcPts val="0"/>
              </a:spcBef>
              <a:spcAft>
                <a:spcPts val="0"/>
              </a:spcAft>
              <a:buClrTx/>
              <a:buSzTx/>
              <a:buFontTx/>
              <a:buNone/>
              <a:defRPr/>
            </a:pPr>
            <a:r>
              <a:rPr kumimoji="0" lang="zh-CN" altLang="en-US" sz="2100" b="0"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rPr>
              <a:t>提取</a:t>
            </a:r>
          </a:p>
        </p:txBody>
      </p:sp>
      <p:sp>
        <p:nvSpPr>
          <p:cNvPr id="149" name="椭圆 148">
            <a:extLst>
              <a:ext uri="{FF2B5EF4-FFF2-40B4-BE49-F238E27FC236}">
                <a16:creationId xmlns:a16="http://schemas.microsoft.com/office/drawing/2014/main" id="{B4B2DEA9-E3D7-443D-B1EA-F5E47821B880}"/>
              </a:ext>
            </a:extLst>
          </p:cNvPr>
          <p:cNvSpPr/>
          <p:nvPr/>
        </p:nvSpPr>
        <p:spPr>
          <a:xfrm>
            <a:off x="7065338" y="3295013"/>
            <a:ext cx="1086167" cy="1008035"/>
          </a:xfrm>
          <a:prstGeom prst="ellipse">
            <a:avLst/>
          </a:prstGeom>
          <a:solidFill>
            <a:srgbClr val="00C1E0">
              <a:lumMod val="20000"/>
              <a:lumOff val="80000"/>
              <a:alpha val="50000"/>
            </a:srgbClr>
          </a:solidFill>
          <a:ln w="12700" cap="flat" cmpd="sng" algn="ctr">
            <a:solidFill>
              <a:srgbClr val="373D41">
                <a:shade val="50000"/>
              </a:srgbClr>
            </a:solidFill>
            <a:prstDash val="solid"/>
            <a:miter lim="800000"/>
          </a:ln>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63930" eaLnBrk="1" fontAlgn="auto" latinLnBrk="0" hangingPunct="1">
              <a:lnSpc>
                <a:spcPct val="100000"/>
              </a:lnSpc>
              <a:spcBef>
                <a:spcPts val="0"/>
              </a:spcBef>
              <a:spcAft>
                <a:spcPts val="0"/>
              </a:spcAft>
              <a:buClrTx/>
              <a:buSzTx/>
              <a:buFontTx/>
              <a:buNone/>
              <a:defRPr/>
            </a:pPr>
            <a:r>
              <a:rPr kumimoji="0" lang="zh-CN" altLang="en-US" sz="2100" b="0"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rPr>
              <a:t>联动</a:t>
            </a:r>
          </a:p>
        </p:txBody>
      </p:sp>
      <p:sp>
        <p:nvSpPr>
          <p:cNvPr id="150" name="椭圆 149">
            <a:extLst>
              <a:ext uri="{FF2B5EF4-FFF2-40B4-BE49-F238E27FC236}">
                <a16:creationId xmlns:a16="http://schemas.microsoft.com/office/drawing/2014/main" id="{9B5BDEA3-8BB7-49EB-A2BA-FA18627D6064}"/>
              </a:ext>
            </a:extLst>
          </p:cNvPr>
          <p:cNvSpPr/>
          <p:nvPr/>
        </p:nvSpPr>
        <p:spPr>
          <a:xfrm>
            <a:off x="5803468" y="4895169"/>
            <a:ext cx="1086167" cy="1008035"/>
          </a:xfrm>
          <a:prstGeom prst="ellipse">
            <a:avLst/>
          </a:prstGeom>
          <a:solidFill>
            <a:srgbClr val="00C1E0">
              <a:lumMod val="20000"/>
              <a:lumOff val="80000"/>
              <a:alpha val="50000"/>
            </a:srgbClr>
          </a:solidFill>
          <a:ln w="12700" cap="flat" cmpd="sng" algn="ctr">
            <a:solidFill>
              <a:srgbClr val="373D41">
                <a:shade val="50000"/>
              </a:srgbClr>
            </a:solidFill>
            <a:prstDash val="solid"/>
            <a:miter lim="800000"/>
          </a:ln>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63930" eaLnBrk="1" fontAlgn="auto" latinLnBrk="0" hangingPunct="1">
              <a:lnSpc>
                <a:spcPct val="100000"/>
              </a:lnSpc>
              <a:spcBef>
                <a:spcPts val="0"/>
              </a:spcBef>
              <a:spcAft>
                <a:spcPts val="0"/>
              </a:spcAft>
              <a:buClrTx/>
              <a:buSzTx/>
              <a:buFontTx/>
              <a:buNone/>
              <a:defRPr/>
            </a:pPr>
            <a:r>
              <a:rPr kumimoji="0" lang="zh-CN" altLang="en-US" sz="2100" b="0"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rPr>
              <a:t>上卷下钻</a:t>
            </a:r>
          </a:p>
        </p:txBody>
      </p:sp>
      <p:sp>
        <p:nvSpPr>
          <p:cNvPr id="151" name="椭圆 150">
            <a:extLst>
              <a:ext uri="{FF2B5EF4-FFF2-40B4-BE49-F238E27FC236}">
                <a16:creationId xmlns:a16="http://schemas.microsoft.com/office/drawing/2014/main" id="{907DA774-1DB9-4C2F-BDB8-9299E5E191A9}"/>
              </a:ext>
            </a:extLst>
          </p:cNvPr>
          <p:cNvSpPr/>
          <p:nvPr/>
        </p:nvSpPr>
        <p:spPr>
          <a:xfrm>
            <a:off x="3811148" y="3068729"/>
            <a:ext cx="1086167" cy="1008035"/>
          </a:xfrm>
          <a:prstGeom prst="ellipse">
            <a:avLst/>
          </a:prstGeom>
          <a:solidFill>
            <a:srgbClr val="00C1E0">
              <a:lumMod val="20000"/>
              <a:lumOff val="80000"/>
              <a:alpha val="50000"/>
            </a:srgbClr>
          </a:solidFill>
          <a:ln w="12700" cap="flat" cmpd="sng" algn="ctr">
            <a:solidFill>
              <a:srgbClr val="373D41">
                <a:shade val="50000"/>
              </a:srgbClr>
            </a:solidFill>
            <a:prstDash val="solid"/>
            <a:miter lim="800000"/>
          </a:ln>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63930" eaLnBrk="1" fontAlgn="auto" latinLnBrk="0" hangingPunct="1">
              <a:lnSpc>
                <a:spcPct val="100000"/>
              </a:lnSpc>
              <a:spcBef>
                <a:spcPts val="0"/>
              </a:spcBef>
              <a:spcAft>
                <a:spcPts val="0"/>
              </a:spcAft>
              <a:buClrTx/>
              <a:buSzTx/>
              <a:buFontTx/>
              <a:buNone/>
              <a:defRPr/>
            </a:pPr>
            <a:r>
              <a:rPr kumimoji="0" lang="zh-CN" altLang="en-US" sz="2100" b="0"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rPr>
              <a:t>筛选</a:t>
            </a:r>
          </a:p>
        </p:txBody>
      </p:sp>
      <p:sp>
        <p:nvSpPr>
          <p:cNvPr id="152" name="椭圆 151">
            <a:extLst>
              <a:ext uri="{FF2B5EF4-FFF2-40B4-BE49-F238E27FC236}">
                <a16:creationId xmlns:a16="http://schemas.microsoft.com/office/drawing/2014/main" id="{CBD138CC-EC93-4A8B-B2E4-E7A7A4A27C37}"/>
              </a:ext>
            </a:extLst>
          </p:cNvPr>
          <p:cNvSpPr/>
          <p:nvPr/>
        </p:nvSpPr>
        <p:spPr>
          <a:xfrm>
            <a:off x="3853731" y="4143381"/>
            <a:ext cx="1086167" cy="1008035"/>
          </a:xfrm>
          <a:prstGeom prst="ellipse">
            <a:avLst/>
          </a:prstGeom>
          <a:solidFill>
            <a:srgbClr val="00C1E0">
              <a:lumMod val="20000"/>
              <a:lumOff val="80000"/>
              <a:alpha val="50000"/>
            </a:srgbClr>
          </a:solidFill>
          <a:ln w="12700" cap="flat" cmpd="sng" algn="ctr">
            <a:solidFill>
              <a:srgbClr val="373D41">
                <a:shade val="50000"/>
              </a:srgbClr>
            </a:solidFill>
            <a:prstDash val="solid"/>
            <a:miter lim="800000"/>
          </a:ln>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63930" eaLnBrk="1" fontAlgn="auto" latinLnBrk="0" hangingPunct="1">
              <a:lnSpc>
                <a:spcPct val="100000"/>
              </a:lnSpc>
              <a:spcBef>
                <a:spcPts val="0"/>
              </a:spcBef>
              <a:spcAft>
                <a:spcPts val="0"/>
              </a:spcAft>
              <a:buClrTx/>
              <a:buSzTx/>
              <a:buFontTx/>
              <a:buNone/>
              <a:defRPr/>
            </a:pPr>
            <a:r>
              <a:rPr kumimoji="0" lang="zh-CN" altLang="en-US" sz="2100" b="0"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rPr>
              <a:t>滚动</a:t>
            </a:r>
          </a:p>
        </p:txBody>
      </p:sp>
      <p:sp>
        <p:nvSpPr>
          <p:cNvPr id="153" name="椭圆 152">
            <a:extLst>
              <a:ext uri="{FF2B5EF4-FFF2-40B4-BE49-F238E27FC236}">
                <a16:creationId xmlns:a16="http://schemas.microsoft.com/office/drawing/2014/main" id="{BBA6EE40-2243-4B73-A06C-3515DEE89483}"/>
              </a:ext>
            </a:extLst>
          </p:cNvPr>
          <p:cNvSpPr/>
          <p:nvPr/>
        </p:nvSpPr>
        <p:spPr>
          <a:xfrm>
            <a:off x="4669381" y="4846679"/>
            <a:ext cx="1086167" cy="1008035"/>
          </a:xfrm>
          <a:prstGeom prst="ellipse">
            <a:avLst/>
          </a:prstGeom>
          <a:solidFill>
            <a:srgbClr val="00C1E0">
              <a:lumMod val="20000"/>
              <a:lumOff val="80000"/>
              <a:alpha val="50000"/>
            </a:srgbClr>
          </a:solidFill>
          <a:ln w="12700" cap="flat" cmpd="sng" algn="ctr">
            <a:solidFill>
              <a:srgbClr val="373D41">
                <a:shade val="50000"/>
              </a:srgbClr>
            </a:solidFill>
            <a:prstDash val="solid"/>
            <a:miter lim="800000"/>
          </a:ln>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63930" eaLnBrk="1" fontAlgn="auto" latinLnBrk="0" hangingPunct="1">
              <a:lnSpc>
                <a:spcPct val="100000"/>
              </a:lnSpc>
              <a:spcBef>
                <a:spcPts val="0"/>
              </a:spcBef>
              <a:spcAft>
                <a:spcPts val="0"/>
              </a:spcAft>
              <a:buClrTx/>
              <a:buSzTx/>
              <a:buFontTx/>
              <a:buNone/>
              <a:defRPr/>
            </a:pPr>
            <a:r>
              <a:rPr kumimoji="0" lang="zh-CN" altLang="en-US" sz="2100" b="0"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rPr>
              <a:t>缩放</a:t>
            </a:r>
          </a:p>
        </p:txBody>
      </p:sp>
      <p:sp>
        <p:nvSpPr>
          <p:cNvPr id="154" name="椭圆 153">
            <a:extLst>
              <a:ext uri="{FF2B5EF4-FFF2-40B4-BE49-F238E27FC236}">
                <a16:creationId xmlns:a16="http://schemas.microsoft.com/office/drawing/2014/main" id="{EA447EEA-9436-4E19-9841-6150ABE9F716}"/>
              </a:ext>
            </a:extLst>
          </p:cNvPr>
          <p:cNvSpPr/>
          <p:nvPr/>
        </p:nvSpPr>
        <p:spPr>
          <a:xfrm>
            <a:off x="6777823" y="4313294"/>
            <a:ext cx="1086167" cy="1008035"/>
          </a:xfrm>
          <a:prstGeom prst="ellipse">
            <a:avLst/>
          </a:prstGeom>
          <a:solidFill>
            <a:srgbClr val="00C1E0">
              <a:lumMod val="20000"/>
              <a:lumOff val="80000"/>
              <a:alpha val="50000"/>
            </a:srgbClr>
          </a:solidFill>
          <a:ln w="12700" cap="flat" cmpd="sng" algn="ctr">
            <a:solidFill>
              <a:srgbClr val="373D41">
                <a:shade val="50000"/>
              </a:srgbClr>
            </a:solidFill>
            <a:prstDash val="solid"/>
            <a:miter lim="800000"/>
          </a:ln>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63930" eaLnBrk="1" fontAlgn="auto" latinLnBrk="0" hangingPunct="1">
              <a:lnSpc>
                <a:spcPct val="100000"/>
              </a:lnSpc>
              <a:spcBef>
                <a:spcPts val="0"/>
              </a:spcBef>
              <a:spcAft>
                <a:spcPts val="0"/>
              </a:spcAft>
              <a:buClrTx/>
              <a:buSzTx/>
              <a:buFontTx/>
              <a:buNone/>
              <a:defRPr/>
            </a:pPr>
            <a:r>
              <a:rPr kumimoji="0" lang="zh-CN" altLang="en-US" sz="2100" b="0"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rPr>
              <a:t>拖动</a:t>
            </a:r>
          </a:p>
        </p:txBody>
      </p:sp>
      <p:sp>
        <p:nvSpPr>
          <p:cNvPr id="135" name="矩形 134">
            <a:extLst>
              <a:ext uri="{FF2B5EF4-FFF2-40B4-BE49-F238E27FC236}">
                <a16:creationId xmlns:a16="http://schemas.microsoft.com/office/drawing/2014/main" id="{67954E72-937E-45A6-ADCC-2A4C62280C47}"/>
              </a:ext>
            </a:extLst>
          </p:cNvPr>
          <p:cNvSpPr/>
          <p:nvPr/>
        </p:nvSpPr>
        <p:spPr>
          <a:xfrm>
            <a:off x="814309" y="3273640"/>
            <a:ext cx="2831858" cy="743885"/>
          </a:xfrm>
          <a:prstGeom prst="rect">
            <a:avLst/>
          </a:prstGeom>
          <a:noFill/>
          <a:ln>
            <a:noFill/>
          </a:ln>
        </p:spPr>
        <p:txBody>
          <a:bodyPr wrap="square" lIns="48223" tIns="24112" rIns="48223" bIns="24112">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63930" eaLnBrk="1" fontAlgn="auto" latinLnBrk="0" hangingPunct="1">
              <a:lnSpc>
                <a:spcPct val="150000"/>
              </a:lnSpc>
              <a:spcBef>
                <a:spcPts val="0"/>
              </a:spcBef>
              <a:spcAft>
                <a:spcPts val="0"/>
              </a:spcAft>
              <a:buClrTx/>
              <a:buSzTx/>
              <a:buFontTx/>
              <a:buNone/>
              <a:defRPr/>
            </a:pPr>
            <a:r>
              <a:rPr kumimoji="0" lang="zh-CN" altLang="en-US" sz="1600" b="0"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rPr>
              <a:t>选择感兴趣的数据对象、区域或特征</a:t>
            </a:r>
          </a:p>
        </p:txBody>
      </p:sp>
      <p:sp>
        <p:nvSpPr>
          <p:cNvPr id="136" name="矩形 135">
            <a:extLst>
              <a:ext uri="{FF2B5EF4-FFF2-40B4-BE49-F238E27FC236}">
                <a16:creationId xmlns:a16="http://schemas.microsoft.com/office/drawing/2014/main" id="{3ACC7B44-625B-4E28-BF53-1954EAC956F5}"/>
              </a:ext>
            </a:extLst>
          </p:cNvPr>
          <p:cNvSpPr/>
          <p:nvPr/>
        </p:nvSpPr>
        <p:spPr>
          <a:xfrm>
            <a:off x="814309" y="4325798"/>
            <a:ext cx="2831858" cy="743885"/>
          </a:xfrm>
          <a:prstGeom prst="rect">
            <a:avLst/>
          </a:prstGeom>
          <a:noFill/>
          <a:ln>
            <a:noFill/>
          </a:ln>
        </p:spPr>
        <p:txBody>
          <a:bodyPr wrap="square" lIns="48223" tIns="24112" rIns="48223" bIns="24112">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63930" eaLnBrk="1" fontAlgn="auto" latinLnBrk="0" hangingPunct="1">
              <a:lnSpc>
                <a:spcPct val="150000"/>
              </a:lnSpc>
              <a:spcBef>
                <a:spcPts val="0"/>
              </a:spcBef>
              <a:spcAft>
                <a:spcPts val="0"/>
              </a:spcAft>
              <a:buClrTx/>
              <a:buSzTx/>
              <a:buFontTx/>
              <a:buNone/>
              <a:defRPr/>
            </a:pPr>
            <a:r>
              <a:rPr kumimoji="0" lang="zh-CN" altLang="en-US" sz="1600" b="0"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rPr>
              <a:t>当视图显示不完整事，滚动鼠标，展示出未展示的部分</a:t>
            </a:r>
          </a:p>
        </p:txBody>
      </p:sp>
      <p:sp>
        <p:nvSpPr>
          <p:cNvPr id="137" name="矩形 136">
            <a:extLst>
              <a:ext uri="{FF2B5EF4-FFF2-40B4-BE49-F238E27FC236}">
                <a16:creationId xmlns:a16="http://schemas.microsoft.com/office/drawing/2014/main" id="{53006D23-2B1A-495C-BFE0-A18DC87A252F}"/>
              </a:ext>
            </a:extLst>
          </p:cNvPr>
          <p:cNvSpPr/>
          <p:nvPr/>
        </p:nvSpPr>
        <p:spPr>
          <a:xfrm>
            <a:off x="839804" y="5391758"/>
            <a:ext cx="3013927" cy="743885"/>
          </a:xfrm>
          <a:prstGeom prst="rect">
            <a:avLst/>
          </a:prstGeom>
          <a:noFill/>
          <a:ln>
            <a:noFill/>
          </a:ln>
        </p:spPr>
        <p:txBody>
          <a:bodyPr wrap="square" lIns="48223" tIns="24112" rIns="48223" bIns="24112">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63930" eaLnBrk="1" fontAlgn="auto" latinLnBrk="0" hangingPunct="1">
              <a:lnSpc>
                <a:spcPct val="150000"/>
              </a:lnSpc>
              <a:spcBef>
                <a:spcPts val="0"/>
              </a:spcBef>
              <a:spcAft>
                <a:spcPts val="0"/>
              </a:spcAft>
              <a:buClrTx/>
              <a:buSzTx/>
              <a:buFontTx/>
              <a:buNone/>
              <a:defRPr/>
            </a:pPr>
            <a:r>
              <a:rPr kumimoji="0" lang="zh-CN" altLang="en-US" sz="1600" b="0"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rPr>
              <a:t>改变已展示图像的分辨率，选择重点查看内容</a:t>
            </a:r>
          </a:p>
        </p:txBody>
      </p:sp>
      <p:sp>
        <p:nvSpPr>
          <p:cNvPr id="138" name="矩形 137">
            <a:extLst>
              <a:ext uri="{FF2B5EF4-FFF2-40B4-BE49-F238E27FC236}">
                <a16:creationId xmlns:a16="http://schemas.microsoft.com/office/drawing/2014/main" id="{2DF06AB2-4CA9-4D18-A2E7-7D2E1304A617}"/>
              </a:ext>
            </a:extLst>
          </p:cNvPr>
          <p:cNvSpPr/>
          <p:nvPr/>
        </p:nvSpPr>
        <p:spPr>
          <a:xfrm>
            <a:off x="8079352" y="5388369"/>
            <a:ext cx="3357670" cy="743885"/>
          </a:xfrm>
          <a:prstGeom prst="rect">
            <a:avLst/>
          </a:prstGeom>
          <a:noFill/>
          <a:ln>
            <a:noFill/>
          </a:ln>
        </p:spPr>
        <p:txBody>
          <a:bodyPr wrap="square" lIns="48223" tIns="24112" rIns="48223" bIns="24112">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63930" eaLnBrk="1" fontAlgn="auto" latinLnBrk="0" hangingPunct="1">
              <a:lnSpc>
                <a:spcPct val="150000"/>
              </a:lnSpc>
              <a:spcBef>
                <a:spcPts val="0"/>
              </a:spcBef>
              <a:spcAft>
                <a:spcPts val="0"/>
              </a:spcAft>
              <a:buClrTx/>
              <a:buSzTx/>
              <a:buFontTx/>
              <a:buNone/>
              <a:defRPr/>
            </a:pPr>
            <a:r>
              <a:rPr kumimoji="0" lang="zh-CN" altLang="en-US" sz="1600" b="0"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rPr>
              <a:t>主要针对地图或其它有层级关系的维度，进行粗细粒度转换展示</a:t>
            </a:r>
          </a:p>
        </p:txBody>
      </p:sp>
      <p:sp>
        <p:nvSpPr>
          <p:cNvPr id="139" name="矩形 138">
            <a:extLst>
              <a:ext uri="{FF2B5EF4-FFF2-40B4-BE49-F238E27FC236}">
                <a16:creationId xmlns:a16="http://schemas.microsoft.com/office/drawing/2014/main" id="{04A4831A-7866-41CB-921C-EBA17A133B09}"/>
              </a:ext>
            </a:extLst>
          </p:cNvPr>
          <p:cNvSpPr/>
          <p:nvPr/>
        </p:nvSpPr>
        <p:spPr>
          <a:xfrm>
            <a:off x="8151505" y="4467105"/>
            <a:ext cx="3285517" cy="743885"/>
          </a:xfrm>
          <a:prstGeom prst="rect">
            <a:avLst/>
          </a:prstGeom>
          <a:noFill/>
          <a:ln>
            <a:noFill/>
          </a:ln>
        </p:spPr>
        <p:txBody>
          <a:bodyPr wrap="square" lIns="48223" tIns="24112" rIns="48223" bIns="24112">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63930" eaLnBrk="1" fontAlgn="auto" latinLnBrk="0" hangingPunct="1">
              <a:lnSpc>
                <a:spcPct val="150000"/>
              </a:lnSpc>
              <a:spcBef>
                <a:spcPts val="0"/>
              </a:spcBef>
              <a:spcAft>
                <a:spcPts val="0"/>
              </a:spcAft>
              <a:buClrTx/>
              <a:buSzTx/>
              <a:buFontTx/>
              <a:buNone/>
              <a:defRPr/>
            </a:pPr>
            <a:r>
              <a:rPr kumimoji="0" lang="zh-CN" altLang="en-US" sz="1600" b="0"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rPr>
              <a:t>改变数据表中展示数据的前后顺序，或将感兴趣的信息拖至明显的位置</a:t>
            </a:r>
          </a:p>
        </p:txBody>
      </p:sp>
      <p:sp>
        <p:nvSpPr>
          <p:cNvPr id="140" name="矩形 139">
            <a:extLst>
              <a:ext uri="{FF2B5EF4-FFF2-40B4-BE49-F238E27FC236}">
                <a16:creationId xmlns:a16="http://schemas.microsoft.com/office/drawing/2014/main" id="{84A4167F-529B-4BB4-8E7C-340731FA9552}"/>
              </a:ext>
            </a:extLst>
          </p:cNvPr>
          <p:cNvSpPr/>
          <p:nvPr/>
        </p:nvSpPr>
        <p:spPr>
          <a:xfrm>
            <a:off x="8263317" y="3442969"/>
            <a:ext cx="3173706" cy="743885"/>
          </a:xfrm>
          <a:prstGeom prst="rect">
            <a:avLst/>
          </a:prstGeom>
          <a:noFill/>
          <a:ln>
            <a:noFill/>
          </a:ln>
        </p:spPr>
        <p:txBody>
          <a:bodyPr wrap="square" lIns="48223" tIns="24112" rIns="48223" bIns="24112">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63930" eaLnBrk="1" fontAlgn="auto" latinLnBrk="0" hangingPunct="1">
              <a:lnSpc>
                <a:spcPct val="150000"/>
              </a:lnSpc>
              <a:spcBef>
                <a:spcPts val="0"/>
              </a:spcBef>
              <a:spcAft>
                <a:spcPts val="0"/>
              </a:spcAft>
              <a:buClrTx/>
              <a:buSzTx/>
              <a:buFontTx/>
              <a:buNone/>
              <a:defRPr/>
            </a:pPr>
            <a:r>
              <a:rPr kumimoji="0" lang="zh-CN" altLang="en-US" sz="1600" b="0"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rPr>
              <a:t>操作一组图形的变动，可导致另外一组图形进行关联变动</a:t>
            </a:r>
          </a:p>
        </p:txBody>
      </p:sp>
      <p:sp>
        <p:nvSpPr>
          <p:cNvPr id="141" name="矩形 140">
            <a:extLst>
              <a:ext uri="{FF2B5EF4-FFF2-40B4-BE49-F238E27FC236}">
                <a16:creationId xmlns:a16="http://schemas.microsoft.com/office/drawing/2014/main" id="{C1B684BE-FA78-4678-9391-7DD3DBC9E01F}"/>
              </a:ext>
            </a:extLst>
          </p:cNvPr>
          <p:cNvSpPr/>
          <p:nvPr/>
        </p:nvSpPr>
        <p:spPr>
          <a:xfrm>
            <a:off x="8079352" y="2418926"/>
            <a:ext cx="3395824" cy="743885"/>
          </a:xfrm>
          <a:prstGeom prst="rect">
            <a:avLst/>
          </a:prstGeom>
          <a:noFill/>
          <a:ln>
            <a:noFill/>
          </a:ln>
        </p:spPr>
        <p:txBody>
          <a:bodyPr wrap="square" lIns="48223" tIns="24112" rIns="48223" bIns="24112">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63930" eaLnBrk="1" fontAlgn="auto" latinLnBrk="0" hangingPunct="1">
              <a:lnSpc>
                <a:spcPct val="150000"/>
              </a:lnSpc>
              <a:spcBef>
                <a:spcPts val="0"/>
              </a:spcBef>
              <a:spcAft>
                <a:spcPts val="0"/>
              </a:spcAft>
              <a:buClrTx/>
              <a:buSzTx/>
              <a:buFontTx/>
              <a:buNone/>
              <a:defRPr/>
            </a:pPr>
            <a:r>
              <a:rPr kumimoji="0" lang="zh-CN" altLang="en-US" sz="1600" b="0"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rPr>
              <a:t>对选择的数据或者图形进行下载或导出、打印等操作</a:t>
            </a:r>
          </a:p>
        </p:txBody>
      </p:sp>
      <p:sp>
        <p:nvSpPr>
          <p:cNvPr id="143" name="矩形 142">
            <a:extLst>
              <a:ext uri="{FF2B5EF4-FFF2-40B4-BE49-F238E27FC236}">
                <a16:creationId xmlns:a16="http://schemas.microsoft.com/office/drawing/2014/main" id="{B1BBBFF7-47FA-4B95-A903-8B3A8B6E200B}"/>
              </a:ext>
            </a:extLst>
          </p:cNvPr>
          <p:cNvSpPr/>
          <p:nvPr/>
        </p:nvSpPr>
        <p:spPr>
          <a:xfrm>
            <a:off x="814309" y="2159270"/>
            <a:ext cx="3143521" cy="743885"/>
          </a:xfrm>
          <a:prstGeom prst="rect">
            <a:avLst/>
          </a:prstGeom>
          <a:noFill/>
          <a:ln>
            <a:noFill/>
          </a:ln>
        </p:spPr>
        <p:txBody>
          <a:bodyPr wrap="square" lIns="48223" tIns="24112" rIns="48223" bIns="24112">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63930" eaLnBrk="1" fontAlgn="auto" latinLnBrk="0" hangingPunct="1">
              <a:lnSpc>
                <a:spcPct val="150000"/>
              </a:lnSpc>
              <a:spcBef>
                <a:spcPts val="0"/>
              </a:spcBef>
              <a:spcAft>
                <a:spcPts val="0"/>
              </a:spcAft>
              <a:buClrTx/>
              <a:buSzTx/>
              <a:buFontTx/>
              <a:buNone/>
              <a:defRPr/>
            </a:pPr>
            <a:r>
              <a:rPr kumimoji="0" lang="zh-CN" altLang="en-US" sz="1600" b="0"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rPr>
              <a:t>页面信息过长，可点击对应导航按钮，跳转至对应的数据部分</a:t>
            </a:r>
          </a:p>
        </p:txBody>
      </p:sp>
      <p:sp>
        <p:nvSpPr>
          <p:cNvPr id="144" name="矩形 143">
            <a:extLst>
              <a:ext uri="{FF2B5EF4-FFF2-40B4-BE49-F238E27FC236}">
                <a16:creationId xmlns:a16="http://schemas.microsoft.com/office/drawing/2014/main" id="{8BDC4D58-8840-4D80-8309-B52538AB6D06}"/>
              </a:ext>
            </a:extLst>
          </p:cNvPr>
          <p:cNvSpPr/>
          <p:nvPr/>
        </p:nvSpPr>
        <p:spPr>
          <a:xfrm>
            <a:off x="3603168" y="1305025"/>
            <a:ext cx="5028112" cy="374553"/>
          </a:xfrm>
          <a:prstGeom prst="rect">
            <a:avLst/>
          </a:prstGeom>
          <a:noFill/>
          <a:ln>
            <a:noFill/>
          </a:ln>
        </p:spPr>
        <p:txBody>
          <a:bodyPr wrap="square" lIns="48223" tIns="24112" rIns="48223" bIns="24112">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63930" eaLnBrk="1" fontAlgn="auto" latinLnBrk="0" hangingPunct="1">
              <a:lnSpc>
                <a:spcPct val="150000"/>
              </a:lnSpc>
              <a:spcBef>
                <a:spcPts val="0"/>
              </a:spcBef>
              <a:spcAft>
                <a:spcPts val="0"/>
              </a:spcAft>
              <a:buClrTx/>
              <a:buSzTx/>
              <a:buFontTx/>
              <a:buNone/>
              <a:defRPr/>
            </a:pPr>
            <a:r>
              <a:rPr kumimoji="0" lang="zh-CN" altLang="en-US" sz="1600" b="0"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rPr>
              <a:t>本页面内部弹出跳转，或者直接跳至新的页面</a:t>
            </a:r>
          </a:p>
        </p:txBody>
      </p:sp>
    </p:spTree>
    <p:extLst>
      <p:ext uri="{BB962C8B-B14F-4D97-AF65-F5344CB8AC3E}">
        <p14:creationId xmlns:p14="http://schemas.microsoft.com/office/powerpoint/2010/main" val="357016182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45"/>
                                        </p:tgtEl>
                                        <p:attrNameLst>
                                          <p:attrName>style.visibility</p:attrName>
                                        </p:attrNameLst>
                                      </p:cBhvr>
                                      <p:to>
                                        <p:strVal val="visible"/>
                                      </p:to>
                                    </p:set>
                                    <p:anim calcmode="lin" valueType="num">
                                      <p:cBhvr>
                                        <p:cTn id="7" dur="500" fill="hold"/>
                                        <p:tgtEl>
                                          <p:spTgt spid="145"/>
                                        </p:tgtEl>
                                        <p:attrNameLst>
                                          <p:attrName>ppt_w</p:attrName>
                                        </p:attrNameLst>
                                      </p:cBhvr>
                                      <p:tavLst>
                                        <p:tav tm="0">
                                          <p:val>
                                            <p:fltVal val="0"/>
                                          </p:val>
                                        </p:tav>
                                        <p:tav tm="100000">
                                          <p:val>
                                            <p:strVal val="#ppt_w"/>
                                          </p:val>
                                        </p:tav>
                                      </p:tavLst>
                                    </p:anim>
                                    <p:anim calcmode="lin" valueType="num">
                                      <p:cBhvr>
                                        <p:cTn id="8" dur="500" fill="hold"/>
                                        <p:tgtEl>
                                          <p:spTgt spid="145"/>
                                        </p:tgtEl>
                                        <p:attrNameLst>
                                          <p:attrName>ppt_h</p:attrName>
                                        </p:attrNameLst>
                                      </p:cBhvr>
                                      <p:tavLst>
                                        <p:tav tm="0">
                                          <p:val>
                                            <p:fltVal val="0"/>
                                          </p:val>
                                        </p:tav>
                                        <p:tav tm="100000">
                                          <p:val>
                                            <p:strVal val="#ppt_h"/>
                                          </p:val>
                                        </p:tav>
                                      </p:tavLst>
                                    </p:anim>
                                    <p:animEffect transition="in" filter="fade">
                                      <p:cBhvr>
                                        <p:cTn id="9" dur="500"/>
                                        <p:tgtEl>
                                          <p:spTgt spid="145"/>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147"/>
                                        </p:tgtEl>
                                        <p:attrNameLst>
                                          <p:attrName>style.visibility</p:attrName>
                                        </p:attrNameLst>
                                      </p:cBhvr>
                                      <p:to>
                                        <p:strVal val="visible"/>
                                      </p:to>
                                    </p:set>
                                    <p:anim calcmode="lin" valueType="num">
                                      <p:cBhvr>
                                        <p:cTn id="14" dur="500" fill="hold"/>
                                        <p:tgtEl>
                                          <p:spTgt spid="147"/>
                                        </p:tgtEl>
                                        <p:attrNameLst>
                                          <p:attrName>ppt_w</p:attrName>
                                        </p:attrNameLst>
                                      </p:cBhvr>
                                      <p:tavLst>
                                        <p:tav tm="0">
                                          <p:val>
                                            <p:fltVal val="0"/>
                                          </p:val>
                                        </p:tav>
                                        <p:tav tm="100000">
                                          <p:val>
                                            <p:strVal val="#ppt_w"/>
                                          </p:val>
                                        </p:tav>
                                      </p:tavLst>
                                    </p:anim>
                                    <p:anim calcmode="lin" valueType="num">
                                      <p:cBhvr>
                                        <p:cTn id="15" dur="500" fill="hold"/>
                                        <p:tgtEl>
                                          <p:spTgt spid="147"/>
                                        </p:tgtEl>
                                        <p:attrNameLst>
                                          <p:attrName>ppt_h</p:attrName>
                                        </p:attrNameLst>
                                      </p:cBhvr>
                                      <p:tavLst>
                                        <p:tav tm="0">
                                          <p:val>
                                            <p:fltVal val="0"/>
                                          </p:val>
                                        </p:tav>
                                        <p:tav tm="100000">
                                          <p:val>
                                            <p:strVal val="#ppt_h"/>
                                          </p:val>
                                        </p:tav>
                                      </p:tavLst>
                                    </p:anim>
                                    <p:animEffect transition="in" filter="fade">
                                      <p:cBhvr>
                                        <p:cTn id="16" dur="500"/>
                                        <p:tgtEl>
                                          <p:spTgt spid="147"/>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44"/>
                                        </p:tgtEl>
                                        <p:attrNameLst>
                                          <p:attrName>style.visibility</p:attrName>
                                        </p:attrNameLst>
                                      </p:cBhvr>
                                      <p:to>
                                        <p:strVal val="visible"/>
                                      </p:to>
                                    </p:set>
                                    <p:animEffect transition="in" filter="fade">
                                      <p:cBhvr>
                                        <p:cTn id="21" dur="500"/>
                                        <p:tgtEl>
                                          <p:spTgt spid="144"/>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grpId="0" nodeType="clickEffect">
                                  <p:stCondLst>
                                    <p:cond delay="0"/>
                                  </p:stCondLst>
                                  <p:childTnLst>
                                    <p:set>
                                      <p:cBhvr>
                                        <p:cTn id="25" dur="1" fill="hold">
                                          <p:stCondLst>
                                            <p:cond delay="0"/>
                                          </p:stCondLst>
                                        </p:cTn>
                                        <p:tgtEl>
                                          <p:spTgt spid="146"/>
                                        </p:tgtEl>
                                        <p:attrNameLst>
                                          <p:attrName>style.visibility</p:attrName>
                                        </p:attrNameLst>
                                      </p:cBhvr>
                                      <p:to>
                                        <p:strVal val="visible"/>
                                      </p:to>
                                    </p:set>
                                    <p:anim calcmode="lin" valueType="num">
                                      <p:cBhvr>
                                        <p:cTn id="26" dur="500" fill="hold"/>
                                        <p:tgtEl>
                                          <p:spTgt spid="146"/>
                                        </p:tgtEl>
                                        <p:attrNameLst>
                                          <p:attrName>ppt_w</p:attrName>
                                        </p:attrNameLst>
                                      </p:cBhvr>
                                      <p:tavLst>
                                        <p:tav tm="0">
                                          <p:val>
                                            <p:fltVal val="0"/>
                                          </p:val>
                                        </p:tav>
                                        <p:tav tm="100000">
                                          <p:val>
                                            <p:strVal val="#ppt_w"/>
                                          </p:val>
                                        </p:tav>
                                      </p:tavLst>
                                    </p:anim>
                                    <p:anim calcmode="lin" valueType="num">
                                      <p:cBhvr>
                                        <p:cTn id="27" dur="500" fill="hold"/>
                                        <p:tgtEl>
                                          <p:spTgt spid="146"/>
                                        </p:tgtEl>
                                        <p:attrNameLst>
                                          <p:attrName>ppt_h</p:attrName>
                                        </p:attrNameLst>
                                      </p:cBhvr>
                                      <p:tavLst>
                                        <p:tav tm="0">
                                          <p:val>
                                            <p:fltVal val="0"/>
                                          </p:val>
                                        </p:tav>
                                        <p:tav tm="100000">
                                          <p:val>
                                            <p:strVal val="#ppt_h"/>
                                          </p:val>
                                        </p:tav>
                                      </p:tavLst>
                                    </p:anim>
                                    <p:animEffect transition="in" filter="fade">
                                      <p:cBhvr>
                                        <p:cTn id="28" dur="500"/>
                                        <p:tgtEl>
                                          <p:spTgt spid="146"/>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43"/>
                                        </p:tgtEl>
                                        <p:attrNameLst>
                                          <p:attrName>style.visibility</p:attrName>
                                        </p:attrNameLst>
                                      </p:cBhvr>
                                      <p:to>
                                        <p:strVal val="visible"/>
                                      </p:to>
                                    </p:set>
                                    <p:animEffect transition="in" filter="fade">
                                      <p:cBhvr>
                                        <p:cTn id="33" dur="500"/>
                                        <p:tgtEl>
                                          <p:spTgt spid="143"/>
                                        </p:tgtEl>
                                      </p:cBhvr>
                                    </p:animEffect>
                                  </p:childTnLst>
                                </p:cTn>
                              </p:par>
                            </p:childTnLst>
                          </p:cTn>
                        </p:par>
                      </p:childTnLst>
                    </p:cTn>
                  </p:par>
                  <p:par>
                    <p:cTn id="34" fill="hold">
                      <p:stCondLst>
                        <p:cond delay="indefinite"/>
                      </p:stCondLst>
                      <p:childTnLst>
                        <p:par>
                          <p:cTn id="35" fill="hold">
                            <p:stCondLst>
                              <p:cond delay="0"/>
                            </p:stCondLst>
                            <p:childTnLst>
                              <p:par>
                                <p:cTn id="36" presetID="53" presetClass="entr" presetSubtype="16" fill="hold" grpId="0" nodeType="clickEffect">
                                  <p:stCondLst>
                                    <p:cond delay="0"/>
                                  </p:stCondLst>
                                  <p:childTnLst>
                                    <p:set>
                                      <p:cBhvr>
                                        <p:cTn id="37" dur="1" fill="hold">
                                          <p:stCondLst>
                                            <p:cond delay="0"/>
                                          </p:stCondLst>
                                        </p:cTn>
                                        <p:tgtEl>
                                          <p:spTgt spid="151"/>
                                        </p:tgtEl>
                                        <p:attrNameLst>
                                          <p:attrName>style.visibility</p:attrName>
                                        </p:attrNameLst>
                                      </p:cBhvr>
                                      <p:to>
                                        <p:strVal val="visible"/>
                                      </p:to>
                                    </p:set>
                                    <p:anim calcmode="lin" valueType="num">
                                      <p:cBhvr>
                                        <p:cTn id="38" dur="500" fill="hold"/>
                                        <p:tgtEl>
                                          <p:spTgt spid="151"/>
                                        </p:tgtEl>
                                        <p:attrNameLst>
                                          <p:attrName>ppt_w</p:attrName>
                                        </p:attrNameLst>
                                      </p:cBhvr>
                                      <p:tavLst>
                                        <p:tav tm="0">
                                          <p:val>
                                            <p:fltVal val="0"/>
                                          </p:val>
                                        </p:tav>
                                        <p:tav tm="100000">
                                          <p:val>
                                            <p:strVal val="#ppt_w"/>
                                          </p:val>
                                        </p:tav>
                                      </p:tavLst>
                                    </p:anim>
                                    <p:anim calcmode="lin" valueType="num">
                                      <p:cBhvr>
                                        <p:cTn id="39" dur="500" fill="hold"/>
                                        <p:tgtEl>
                                          <p:spTgt spid="151"/>
                                        </p:tgtEl>
                                        <p:attrNameLst>
                                          <p:attrName>ppt_h</p:attrName>
                                        </p:attrNameLst>
                                      </p:cBhvr>
                                      <p:tavLst>
                                        <p:tav tm="0">
                                          <p:val>
                                            <p:fltVal val="0"/>
                                          </p:val>
                                        </p:tav>
                                        <p:tav tm="100000">
                                          <p:val>
                                            <p:strVal val="#ppt_h"/>
                                          </p:val>
                                        </p:tav>
                                      </p:tavLst>
                                    </p:anim>
                                    <p:animEffect transition="in" filter="fade">
                                      <p:cBhvr>
                                        <p:cTn id="40" dur="500"/>
                                        <p:tgtEl>
                                          <p:spTgt spid="151"/>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135"/>
                                        </p:tgtEl>
                                        <p:attrNameLst>
                                          <p:attrName>style.visibility</p:attrName>
                                        </p:attrNameLst>
                                      </p:cBhvr>
                                      <p:to>
                                        <p:strVal val="visible"/>
                                      </p:to>
                                    </p:set>
                                    <p:animEffect transition="in" filter="fade">
                                      <p:cBhvr>
                                        <p:cTn id="45" dur="500"/>
                                        <p:tgtEl>
                                          <p:spTgt spid="135"/>
                                        </p:tgtEl>
                                      </p:cBhvr>
                                    </p:animEffect>
                                  </p:childTnLst>
                                </p:cTn>
                              </p:par>
                            </p:childTnLst>
                          </p:cTn>
                        </p:par>
                      </p:childTnLst>
                    </p:cTn>
                  </p:par>
                  <p:par>
                    <p:cTn id="46" fill="hold">
                      <p:stCondLst>
                        <p:cond delay="indefinite"/>
                      </p:stCondLst>
                      <p:childTnLst>
                        <p:par>
                          <p:cTn id="47" fill="hold">
                            <p:stCondLst>
                              <p:cond delay="0"/>
                            </p:stCondLst>
                            <p:childTnLst>
                              <p:par>
                                <p:cTn id="48" presetID="53" presetClass="entr" presetSubtype="16" fill="hold" grpId="0" nodeType="clickEffect">
                                  <p:stCondLst>
                                    <p:cond delay="0"/>
                                  </p:stCondLst>
                                  <p:childTnLst>
                                    <p:set>
                                      <p:cBhvr>
                                        <p:cTn id="49" dur="1" fill="hold">
                                          <p:stCondLst>
                                            <p:cond delay="0"/>
                                          </p:stCondLst>
                                        </p:cTn>
                                        <p:tgtEl>
                                          <p:spTgt spid="152"/>
                                        </p:tgtEl>
                                        <p:attrNameLst>
                                          <p:attrName>style.visibility</p:attrName>
                                        </p:attrNameLst>
                                      </p:cBhvr>
                                      <p:to>
                                        <p:strVal val="visible"/>
                                      </p:to>
                                    </p:set>
                                    <p:anim calcmode="lin" valueType="num">
                                      <p:cBhvr>
                                        <p:cTn id="50" dur="500" fill="hold"/>
                                        <p:tgtEl>
                                          <p:spTgt spid="152"/>
                                        </p:tgtEl>
                                        <p:attrNameLst>
                                          <p:attrName>ppt_w</p:attrName>
                                        </p:attrNameLst>
                                      </p:cBhvr>
                                      <p:tavLst>
                                        <p:tav tm="0">
                                          <p:val>
                                            <p:fltVal val="0"/>
                                          </p:val>
                                        </p:tav>
                                        <p:tav tm="100000">
                                          <p:val>
                                            <p:strVal val="#ppt_w"/>
                                          </p:val>
                                        </p:tav>
                                      </p:tavLst>
                                    </p:anim>
                                    <p:anim calcmode="lin" valueType="num">
                                      <p:cBhvr>
                                        <p:cTn id="51" dur="500" fill="hold"/>
                                        <p:tgtEl>
                                          <p:spTgt spid="152"/>
                                        </p:tgtEl>
                                        <p:attrNameLst>
                                          <p:attrName>ppt_h</p:attrName>
                                        </p:attrNameLst>
                                      </p:cBhvr>
                                      <p:tavLst>
                                        <p:tav tm="0">
                                          <p:val>
                                            <p:fltVal val="0"/>
                                          </p:val>
                                        </p:tav>
                                        <p:tav tm="100000">
                                          <p:val>
                                            <p:strVal val="#ppt_h"/>
                                          </p:val>
                                        </p:tav>
                                      </p:tavLst>
                                    </p:anim>
                                    <p:animEffect transition="in" filter="fade">
                                      <p:cBhvr>
                                        <p:cTn id="52" dur="500"/>
                                        <p:tgtEl>
                                          <p:spTgt spid="152"/>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136"/>
                                        </p:tgtEl>
                                        <p:attrNameLst>
                                          <p:attrName>style.visibility</p:attrName>
                                        </p:attrNameLst>
                                      </p:cBhvr>
                                      <p:to>
                                        <p:strVal val="visible"/>
                                      </p:to>
                                    </p:set>
                                    <p:animEffect transition="in" filter="fade">
                                      <p:cBhvr>
                                        <p:cTn id="57" dur="500"/>
                                        <p:tgtEl>
                                          <p:spTgt spid="136"/>
                                        </p:tgtEl>
                                      </p:cBhvr>
                                    </p:animEffect>
                                  </p:childTnLst>
                                </p:cTn>
                              </p:par>
                            </p:childTnLst>
                          </p:cTn>
                        </p:par>
                      </p:childTnLst>
                    </p:cTn>
                  </p:par>
                  <p:par>
                    <p:cTn id="58" fill="hold">
                      <p:stCondLst>
                        <p:cond delay="indefinite"/>
                      </p:stCondLst>
                      <p:childTnLst>
                        <p:par>
                          <p:cTn id="59" fill="hold">
                            <p:stCondLst>
                              <p:cond delay="0"/>
                            </p:stCondLst>
                            <p:childTnLst>
                              <p:par>
                                <p:cTn id="60" presetID="53" presetClass="entr" presetSubtype="16" fill="hold" grpId="0" nodeType="clickEffect">
                                  <p:stCondLst>
                                    <p:cond delay="0"/>
                                  </p:stCondLst>
                                  <p:childTnLst>
                                    <p:set>
                                      <p:cBhvr>
                                        <p:cTn id="61" dur="1" fill="hold">
                                          <p:stCondLst>
                                            <p:cond delay="0"/>
                                          </p:stCondLst>
                                        </p:cTn>
                                        <p:tgtEl>
                                          <p:spTgt spid="153"/>
                                        </p:tgtEl>
                                        <p:attrNameLst>
                                          <p:attrName>style.visibility</p:attrName>
                                        </p:attrNameLst>
                                      </p:cBhvr>
                                      <p:to>
                                        <p:strVal val="visible"/>
                                      </p:to>
                                    </p:set>
                                    <p:anim calcmode="lin" valueType="num">
                                      <p:cBhvr>
                                        <p:cTn id="62" dur="500" fill="hold"/>
                                        <p:tgtEl>
                                          <p:spTgt spid="153"/>
                                        </p:tgtEl>
                                        <p:attrNameLst>
                                          <p:attrName>ppt_w</p:attrName>
                                        </p:attrNameLst>
                                      </p:cBhvr>
                                      <p:tavLst>
                                        <p:tav tm="0">
                                          <p:val>
                                            <p:fltVal val="0"/>
                                          </p:val>
                                        </p:tav>
                                        <p:tav tm="100000">
                                          <p:val>
                                            <p:strVal val="#ppt_w"/>
                                          </p:val>
                                        </p:tav>
                                      </p:tavLst>
                                    </p:anim>
                                    <p:anim calcmode="lin" valueType="num">
                                      <p:cBhvr>
                                        <p:cTn id="63" dur="500" fill="hold"/>
                                        <p:tgtEl>
                                          <p:spTgt spid="153"/>
                                        </p:tgtEl>
                                        <p:attrNameLst>
                                          <p:attrName>ppt_h</p:attrName>
                                        </p:attrNameLst>
                                      </p:cBhvr>
                                      <p:tavLst>
                                        <p:tav tm="0">
                                          <p:val>
                                            <p:fltVal val="0"/>
                                          </p:val>
                                        </p:tav>
                                        <p:tav tm="100000">
                                          <p:val>
                                            <p:strVal val="#ppt_h"/>
                                          </p:val>
                                        </p:tav>
                                      </p:tavLst>
                                    </p:anim>
                                    <p:animEffect transition="in" filter="fade">
                                      <p:cBhvr>
                                        <p:cTn id="64" dur="500"/>
                                        <p:tgtEl>
                                          <p:spTgt spid="153"/>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137"/>
                                        </p:tgtEl>
                                        <p:attrNameLst>
                                          <p:attrName>style.visibility</p:attrName>
                                        </p:attrNameLst>
                                      </p:cBhvr>
                                      <p:to>
                                        <p:strVal val="visible"/>
                                      </p:to>
                                    </p:set>
                                    <p:animEffect transition="in" filter="fade">
                                      <p:cBhvr>
                                        <p:cTn id="69" dur="500"/>
                                        <p:tgtEl>
                                          <p:spTgt spid="137"/>
                                        </p:tgtEl>
                                      </p:cBhvr>
                                    </p:animEffect>
                                  </p:childTnLst>
                                </p:cTn>
                              </p:par>
                            </p:childTnLst>
                          </p:cTn>
                        </p:par>
                      </p:childTnLst>
                    </p:cTn>
                  </p:par>
                  <p:par>
                    <p:cTn id="70" fill="hold">
                      <p:stCondLst>
                        <p:cond delay="indefinite"/>
                      </p:stCondLst>
                      <p:childTnLst>
                        <p:par>
                          <p:cTn id="71" fill="hold">
                            <p:stCondLst>
                              <p:cond delay="0"/>
                            </p:stCondLst>
                            <p:childTnLst>
                              <p:par>
                                <p:cTn id="72" presetID="53" presetClass="entr" presetSubtype="16" fill="hold" grpId="0" nodeType="clickEffect">
                                  <p:stCondLst>
                                    <p:cond delay="0"/>
                                  </p:stCondLst>
                                  <p:childTnLst>
                                    <p:set>
                                      <p:cBhvr>
                                        <p:cTn id="73" dur="1" fill="hold">
                                          <p:stCondLst>
                                            <p:cond delay="0"/>
                                          </p:stCondLst>
                                        </p:cTn>
                                        <p:tgtEl>
                                          <p:spTgt spid="150"/>
                                        </p:tgtEl>
                                        <p:attrNameLst>
                                          <p:attrName>style.visibility</p:attrName>
                                        </p:attrNameLst>
                                      </p:cBhvr>
                                      <p:to>
                                        <p:strVal val="visible"/>
                                      </p:to>
                                    </p:set>
                                    <p:anim calcmode="lin" valueType="num">
                                      <p:cBhvr>
                                        <p:cTn id="74" dur="500" fill="hold"/>
                                        <p:tgtEl>
                                          <p:spTgt spid="150"/>
                                        </p:tgtEl>
                                        <p:attrNameLst>
                                          <p:attrName>ppt_w</p:attrName>
                                        </p:attrNameLst>
                                      </p:cBhvr>
                                      <p:tavLst>
                                        <p:tav tm="0">
                                          <p:val>
                                            <p:fltVal val="0"/>
                                          </p:val>
                                        </p:tav>
                                        <p:tav tm="100000">
                                          <p:val>
                                            <p:strVal val="#ppt_w"/>
                                          </p:val>
                                        </p:tav>
                                      </p:tavLst>
                                    </p:anim>
                                    <p:anim calcmode="lin" valueType="num">
                                      <p:cBhvr>
                                        <p:cTn id="75" dur="500" fill="hold"/>
                                        <p:tgtEl>
                                          <p:spTgt spid="150"/>
                                        </p:tgtEl>
                                        <p:attrNameLst>
                                          <p:attrName>ppt_h</p:attrName>
                                        </p:attrNameLst>
                                      </p:cBhvr>
                                      <p:tavLst>
                                        <p:tav tm="0">
                                          <p:val>
                                            <p:fltVal val="0"/>
                                          </p:val>
                                        </p:tav>
                                        <p:tav tm="100000">
                                          <p:val>
                                            <p:strVal val="#ppt_h"/>
                                          </p:val>
                                        </p:tav>
                                      </p:tavLst>
                                    </p:anim>
                                    <p:animEffect transition="in" filter="fade">
                                      <p:cBhvr>
                                        <p:cTn id="76" dur="500"/>
                                        <p:tgtEl>
                                          <p:spTgt spid="150"/>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grpId="0" nodeType="clickEffect">
                                  <p:stCondLst>
                                    <p:cond delay="0"/>
                                  </p:stCondLst>
                                  <p:childTnLst>
                                    <p:set>
                                      <p:cBhvr>
                                        <p:cTn id="80" dur="1" fill="hold">
                                          <p:stCondLst>
                                            <p:cond delay="0"/>
                                          </p:stCondLst>
                                        </p:cTn>
                                        <p:tgtEl>
                                          <p:spTgt spid="138"/>
                                        </p:tgtEl>
                                        <p:attrNameLst>
                                          <p:attrName>style.visibility</p:attrName>
                                        </p:attrNameLst>
                                      </p:cBhvr>
                                      <p:to>
                                        <p:strVal val="visible"/>
                                      </p:to>
                                    </p:set>
                                    <p:animEffect transition="in" filter="fade">
                                      <p:cBhvr>
                                        <p:cTn id="81" dur="500"/>
                                        <p:tgtEl>
                                          <p:spTgt spid="138"/>
                                        </p:tgtEl>
                                      </p:cBhvr>
                                    </p:animEffect>
                                  </p:childTnLst>
                                </p:cTn>
                              </p:par>
                            </p:childTnLst>
                          </p:cTn>
                        </p:par>
                      </p:childTnLst>
                    </p:cTn>
                  </p:par>
                  <p:par>
                    <p:cTn id="82" fill="hold">
                      <p:stCondLst>
                        <p:cond delay="indefinite"/>
                      </p:stCondLst>
                      <p:childTnLst>
                        <p:par>
                          <p:cTn id="83" fill="hold">
                            <p:stCondLst>
                              <p:cond delay="0"/>
                            </p:stCondLst>
                            <p:childTnLst>
                              <p:par>
                                <p:cTn id="84" presetID="53" presetClass="entr" presetSubtype="16" fill="hold" grpId="0" nodeType="clickEffect">
                                  <p:stCondLst>
                                    <p:cond delay="0"/>
                                  </p:stCondLst>
                                  <p:childTnLst>
                                    <p:set>
                                      <p:cBhvr>
                                        <p:cTn id="85" dur="1" fill="hold">
                                          <p:stCondLst>
                                            <p:cond delay="0"/>
                                          </p:stCondLst>
                                        </p:cTn>
                                        <p:tgtEl>
                                          <p:spTgt spid="154"/>
                                        </p:tgtEl>
                                        <p:attrNameLst>
                                          <p:attrName>style.visibility</p:attrName>
                                        </p:attrNameLst>
                                      </p:cBhvr>
                                      <p:to>
                                        <p:strVal val="visible"/>
                                      </p:to>
                                    </p:set>
                                    <p:anim calcmode="lin" valueType="num">
                                      <p:cBhvr>
                                        <p:cTn id="86" dur="500" fill="hold"/>
                                        <p:tgtEl>
                                          <p:spTgt spid="154"/>
                                        </p:tgtEl>
                                        <p:attrNameLst>
                                          <p:attrName>ppt_w</p:attrName>
                                        </p:attrNameLst>
                                      </p:cBhvr>
                                      <p:tavLst>
                                        <p:tav tm="0">
                                          <p:val>
                                            <p:fltVal val="0"/>
                                          </p:val>
                                        </p:tav>
                                        <p:tav tm="100000">
                                          <p:val>
                                            <p:strVal val="#ppt_w"/>
                                          </p:val>
                                        </p:tav>
                                      </p:tavLst>
                                    </p:anim>
                                    <p:anim calcmode="lin" valueType="num">
                                      <p:cBhvr>
                                        <p:cTn id="87" dur="500" fill="hold"/>
                                        <p:tgtEl>
                                          <p:spTgt spid="154"/>
                                        </p:tgtEl>
                                        <p:attrNameLst>
                                          <p:attrName>ppt_h</p:attrName>
                                        </p:attrNameLst>
                                      </p:cBhvr>
                                      <p:tavLst>
                                        <p:tav tm="0">
                                          <p:val>
                                            <p:fltVal val="0"/>
                                          </p:val>
                                        </p:tav>
                                        <p:tav tm="100000">
                                          <p:val>
                                            <p:strVal val="#ppt_h"/>
                                          </p:val>
                                        </p:tav>
                                      </p:tavLst>
                                    </p:anim>
                                    <p:animEffect transition="in" filter="fade">
                                      <p:cBhvr>
                                        <p:cTn id="88" dur="500"/>
                                        <p:tgtEl>
                                          <p:spTgt spid="154"/>
                                        </p:tgtEl>
                                      </p:cBhvr>
                                    </p:animEffect>
                                  </p:childTnLst>
                                </p:cTn>
                              </p:par>
                            </p:childTnLst>
                          </p:cTn>
                        </p:par>
                      </p:childTnLst>
                    </p:cTn>
                  </p:par>
                  <p:par>
                    <p:cTn id="89" fill="hold">
                      <p:stCondLst>
                        <p:cond delay="indefinite"/>
                      </p:stCondLst>
                      <p:childTnLst>
                        <p:par>
                          <p:cTn id="90" fill="hold">
                            <p:stCondLst>
                              <p:cond delay="0"/>
                            </p:stCondLst>
                            <p:childTnLst>
                              <p:par>
                                <p:cTn id="91" presetID="10" presetClass="entr" presetSubtype="0" fill="hold" grpId="0" nodeType="clickEffect">
                                  <p:stCondLst>
                                    <p:cond delay="0"/>
                                  </p:stCondLst>
                                  <p:childTnLst>
                                    <p:set>
                                      <p:cBhvr>
                                        <p:cTn id="92" dur="1" fill="hold">
                                          <p:stCondLst>
                                            <p:cond delay="0"/>
                                          </p:stCondLst>
                                        </p:cTn>
                                        <p:tgtEl>
                                          <p:spTgt spid="139"/>
                                        </p:tgtEl>
                                        <p:attrNameLst>
                                          <p:attrName>style.visibility</p:attrName>
                                        </p:attrNameLst>
                                      </p:cBhvr>
                                      <p:to>
                                        <p:strVal val="visible"/>
                                      </p:to>
                                    </p:set>
                                    <p:animEffect transition="in" filter="fade">
                                      <p:cBhvr>
                                        <p:cTn id="93" dur="500"/>
                                        <p:tgtEl>
                                          <p:spTgt spid="139"/>
                                        </p:tgtEl>
                                      </p:cBhvr>
                                    </p:animEffect>
                                  </p:childTnLst>
                                </p:cTn>
                              </p:par>
                            </p:childTnLst>
                          </p:cTn>
                        </p:par>
                      </p:childTnLst>
                    </p:cTn>
                  </p:par>
                  <p:par>
                    <p:cTn id="94" fill="hold">
                      <p:stCondLst>
                        <p:cond delay="indefinite"/>
                      </p:stCondLst>
                      <p:childTnLst>
                        <p:par>
                          <p:cTn id="95" fill="hold">
                            <p:stCondLst>
                              <p:cond delay="0"/>
                            </p:stCondLst>
                            <p:childTnLst>
                              <p:par>
                                <p:cTn id="96" presetID="53" presetClass="entr" presetSubtype="16" fill="hold" grpId="0" nodeType="clickEffect">
                                  <p:stCondLst>
                                    <p:cond delay="0"/>
                                  </p:stCondLst>
                                  <p:childTnLst>
                                    <p:set>
                                      <p:cBhvr>
                                        <p:cTn id="97" dur="1" fill="hold">
                                          <p:stCondLst>
                                            <p:cond delay="0"/>
                                          </p:stCondLst>
                                        </p:cTn>
                                        <p:tgtEl>
                                          <p:spTgt spid="149"/>
                                        </p:tgtEl>
                                        <p:attrNameLst>
                                          <p:attrName>style.visibility</p:attrName>
                                        </p:attrNameLst>
                                      </p:cBhvr>
                                      <p:to>
                                        <p:strVal val="visible"/>
                                      </p:to>
                                    </p:set>
                                    <p:anim calcmode="lin" valueType="num">
                                      <p:cBhvr>
                                        <p:cTn id="98" dur="500" fill="hold"/>
                                        <p:tgtEl>
                                          <p:spTgt spid="149"/>
                                        </p:tgtEl>
                                        <p:attrNameLst>
                                          <p:attrName>ppt_w</p:attrName>
                                        </p:attrNameLst>
                                      </p:cBhvr>
                                      <p:tavLst>
                                        <p:tav tm="0">
                                          <p:val>
                                            <p:fltVal val="0"/>
                                          </p:val>
                                        </p:tav>
                                        <p:tav tm="100000">
                                          <p:val>
                                            <p:strVal val="#ppt_w"/>
                                          </p:val>
                                        </p:tav>
                                      </p:tavLst>
                                    </p:anim>
                                    <p:anim calcmode="lin" valueType="num">
                                      <p:cBhvr>
                                        <p:cTn id="99" dur="500" fill="hold"/>
                                        <p:tgtEl>
                                          <p:spTgt spid="149"/>
                                        </p:tgtEl>
                                        <p:attrNameLst>
                                          <p:attrName>ppt_h</p:attrName>
                                        </p:attrNameLst>
                                      </p:cBhvr>
                                      <p:tavLst>
                                        <p:tav tm="0">
                                          <p:val>
                                            <p:fltVal val="0"/>
                                          </p:val>
                                        </p:tav>
                                        <p:tav tm="100000">
                                          <p:val>
                                            <p:strVal val="#ppt_h"/>
                                          </p:val>
                                        </p:tav>
                                      </p:tavLst>
                                    </p:anim>
                                    <p:animEffect transition="in" filter="fade">
                                      <p:cBhvr>
                                        <p:cTn id="100" dur="500"/>
                                        <p:tgtEl>
                                          <p:spTgt spid="149"/>
                                        </p:tgtEl>
                                      </p:cBhvr>
                                    </p:animEffect>
                                  </p:childTnLst>
                                </p:cTn>
                              </p:par>
                            </p:childTnLst>
                          </p:cTn>
                        </p:par>
                      </p:childTnLst>
                    </p:cTn>
                  </p:par>
                  <p:par>
                    <p:cTn id="101" fill="hold">
                      <p:stCondLst>
                        <p:cond delay="indefinite"/>
                      </p:stCondLst>
                      <p:childTnLst>
                        <p:par>
                          <p:cTn id="102" fill="hold">
                            <p:stCondLst>
                              <p:cond delay="0"/>
                            </p:stCondLst>
                            <p:childTnLst>
                              <p:par>
                                <p:cTn id="103" presetID="10" presetClass="entr" presetSubtype="0" fill="hold" grpId="0" nodeType="clickEffect">
                                  <p:stCondLst>
                                    <p:cond delay="0"/>
                                  </p:stCondLst>
                                  <p:childTnLst>
                                    <p:set>
                                      <p:cBhvr>
                                        <p:cTn id="104" dur="1" fill="hold">
                                          <p:stCondLst>
                                            <p:cond delay="0"/>
                                          </p:stCondLst>
                                        </p:cTn>
                                        <p:tgtEl>
                                          <p:spTgt spid="140"/>
                                        </p:tgtEl>
                                        <p:attrNameLst>
                                          <p:attrName>style.visibility</p:attrName>
                                        </p:attrNameLst>
                                      </p:cBhvr>
                                      <p:to>
                                        <p:strVal val="visible"/>
                                      </p:to>
                                    </p:set>
                                    <p:animEffect transition="in" filter="fade">
                                      <p:cBhvr>
                                        <p:cTn id="105" dur="500"/>
                                        <p:tgtEl>
                                          <p:spTgt spid="140"/>
                                        </p:tgtEl>
                                      </p:cBhvr>
                                    </p:animEffect>
                                  </p:childTnLst>
                                </p:cTn>
                              </p:par>
                            </p:childTnLst>
                          </p:cTn>
                        </p:par>
                      </p:childTnLst>
                    </p:cTn>
                  </p:par>
                  <p:par>
                    <p:cTn id="106" fill="hold">
                      <p:stCondLst>
                        <p:cond delay="indefinite"/>
                      </p:stCondLst>
                      <p:childTnLst>
                        <p:par>
                          <p:cTn id="107" fill="hold">
                            <p:stCondLst>
                              <p:cond delay="0"/>
                            </p:stCondLst>
                            <p:childTnLst>
                              <p:par>
                                <p:cTn id="108" presetID="53" presetClass="entr" presetSubtype="16" fill="hold" grpId="0" nodeType="clickEffect">
                                  <p:stCondLst>
                                    <p:cond delay="0"/>
                                  </p:stCondLst>
                                  <p:childTnLst>
                                    <p:set>
                                      <p:cBhvr>
                                        <p:cTn id="109" dur="1" fill="hold">
                                          <p:stCondLst>
                                            <p:cond delay="0"/>
                                          </p:stCondLst>
                                        </p:cTn>
                                        <p:tgtEl>
                                          <p:spTgt spid="148"/>
                                        </p:tgtEl>
                                        <p:attrNameLst>
                                          <p:attrName>style.visibility</p:attrName>
                                        </p:attrNameLst>
                                      </p:cBhvr>
                                      <p:to>
                                        <p:strVal val="visible"/>
                                      </p:to>
                                    </p:set>
                                    <p:anim calcmode="lin" valueType="num">
                                      <p:cBhvr>
                                        <p:cTn id="110" dur="500" fill="hold"/>
                                        <p:tgtEl>
                                          <p:spTgt spid="148"/>
                                        </p:tgtEl>
                                        <p:attrNameLst>
                                          <p:attrName>ppt_w</p:attrName>
                                        </p:attrNameLst>
                                      </p:cBhvr>
                                      <p:tavLst>
                                        <p:tav tm="0">
                                          <p:val>
                                            <p:fltVal val="0"/>
                                          </p:val>
                                        </p:tav>
                                        <p:tav tm="100000">
                                          <p:val>
                                            <p:strVal val="#ppt_w"/>
                                          </p:val>
                                        </p:tav>
                                      </p:tavLst>
                                    </p:anim>
                                    <p:anim calcmode="lin" valueType="num">
                                      <p:cBhvr>
                                        <p:cTn id="111" dur="500" fill="hold"/>
                                        <p:tgtEl>
                                          <p:spTgt spid="148"/>
                                        </p:tgtEl>
                                        <p:attrNameLst>
                                          <p:attrName>ppt_h</p:attrName>
                                        </p:attrNameLst>
                                      </p:cBhvr>
                                      <p:tavLst>
                                        <p:tav tm="0">
                                          <p:val>
                                            <p:fltVal val="0"/>
                                          </p:val>
                                        </p:tav>
                                        <p:tav tm="100000">
                                          <p:val>
                                            <p:strVal val="#ppt_h"/>
                                          </p:val>
                                        </p:tav>
                                      </p:tavLst>
                                    </p:anim>
                                    <p:animEffect transition="in" filter="fade">
                                      <p:cBhvr>
                                        <p:cTn id="112" dur="500"/>
                                        <p:tgtEl>
                                          <p:spTgt spid="148"/>
                                        </p:tgtEl>
                                      </p:cBhvr>
                                    </p:animEffect>
                                  </p:childTnLst>
                                </p:cTn>
                              </p:par>
                            </p:childTnLst>
                          </p:cTn>
                        </p:par>
                      </p:childTnLst>
                    </p:cTn>
                  </p:par>
                  <p:par>
                    <p:cTn id="113" fill="hold">
                      <p:stCondLst>
                        <p:cond delay="indefinite"/>
                      </p:stCondLst>
                      <p:childTnLst>
                        <p:par>
                          <p:cTn id="114" fill="hold">
                            <p:stCondLst>
                              <p:cond delay="0"/>
                            </p:stCondLst>
                            <p:childTnLst>
                              <p:par>
                                <p:cTn id="115" presetID="10" presetClass="entr" presetSubtype="0" fill="hold" grpId="0" nodeType="clickEffect">
                                  <p:stCondLst>
                                    <p:cond delay="0"/>
                                  </p:stCondLst>
                                  <p:childTnLst>
                                    <p:set>
                                      <p:cBhvr>
                                        <p:cTn id="116" dur="1" fill="hold">
                                          <p:stCondLst>
                                            <p:cond delay="0"/>
                                          </p:stCondLst>
                                        </p:cTn>
                                        <p:tgtEl>
                                          <p:spTgt spid="141"/>
                                        </p:tgtEl>
                                        <p:attrNameLst>
                                          <p:attrName>style.visibility</p:attrName>
                                        </p:attrNameLst>
                                      </p:cBhvr>
                                      <p:to>
                                        <p:strVal val="visible"/>
                                      </p:to>
                                    </p:set>
                                    <p:animEffect transition="in" filter="fade">
                                      <p:cBhvr>
                                        <p:cTn id="117" dur="500"/>
                                        <p:tgtEl>
                                          <p:spTgt spid="1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5" grpId="0" animBg="1"/>
      <p:bldP spid="146" grpId="0" animBg="1"/>
      <p:bldP spid="147" grpId="0" animBg="1"/>
      <p:bldP spid="148" grpId="0" animBg="1"/>
      <p:bldP spid="149" grpId="0" animBg="1"/>
      <p:bldP spid="150" grpId="0" animBg="1"/>
      <p:bldP spid="151" grpId="0" animBg="1"/>
      <p:bldP spid="152" grpId="0" animBg="1"/>
      <p:bldP spid="153" grpId="0" animBg="1"/>
      <p:bldP spid="154" grpId="0" animBg="1"/>
      <p:bldP spid="135" grpId="0"/>
      <p:bldP spid="136" grpId="0"/>
      <p:bldP spid="137" grpId="0"/>
      <p:bldP spid="138" grpId="0"/>
      <p:bldP spid="139" grpId="0"/>
      <p:bldP spid="140" grpId="0"/>
      <p:bldP spid="141" grpId="0"/>
      <p:bldP spid="143" grpId="0"/>
      <p:bldP spid="14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原创设计师QQ69613753    _4"/>
          <p:cNvCxnSpPr/>
          <p:nvPr/>
        </p:nvCxnSpPr>
        <p:spPr>
          <a:xfrm>
            <a:off x="2258229" y="3807425"/>
            <a:ext cx="7691188" cy="0"/>
          </a:xfrm>
          <a:prstGeom prst="line">
            <a:avLst/>
          </a:prstGeom>
          <a:ln w="25400">
            <a:gradFill>
              <a:gsLst>
                <a:gs pos="54000">
                  <a:srgbClr val="61D6FE"/>
                </a:gs>
                <a:gs pos="0">
                  <a:schemeClr val="bg1">
                    <a:alpha val="0"/>
                  </a:schemeClr>
                </a:gs>
                <a:gs pos="100000">
                  <a:schemeClr val="accent5">
                    <a:lumMod val="20000"/>
                    <a:lumOff val="80000"/>
                    <a:alpha val="7000"/>
                  </a:schemeClr>
                </a:gs>
              </a:gsLst>
              <a:lin ang="0" scaled="0"/>
            </a:gra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3704751" y="2289364"/>
            <a:ext cx="5711276" cy="1323439"/>
          </a:xfrm>
          <a:prstGeom prst="rect">
            <a:avLst/>
          </a:prstGeom>
          <a:noFill/>
        </p:spPr>
        <p:txBody>
          <a:bodyPr wrap="square" rtlCol="0">
            <a:spAutoFit/>
          </a:bodyPr>
          <a:lstStyle/>
          <a:p>
            <a:r>
              <a:rPr lang="zh-CN" altLang="en-US" sz="8000" b="1" spc="600" dirty="0">
                <a:gradFill flip="none" rotWithShape="1">
                  <a:gsLst>
                    <a:gs pos="60000">
                      <a:schemeClr val="accent5">
                        <a:lumMod val="20000"/>
                        <a:lumOff val="80000"/>
                      </a:schemeClr>
                    </a:gs>
                    <a:gs pos="23000">
                      <a:schemeClr val="bg1"/>
                    </a:gs>
                    <a:gs pos="100000">
                      <a:srgbClr val="61D6FE"/>
                    </a:gs>
                  </a:gsLst>
                  <a:lin ang="2700000" scaled="1"/>
                  <a:tileRect/>
                </a:gradFill>
                <a:cs typeface="+mn-ea"/>
                <a:sym typeface="+mn-lt"/>
              </a:rPr>
              <a:t>谢谢观看！</a:t>
            </a:r>
          </a:p>
        </p:txBody>
      </p:sp>
      <p:grpSp>
        <p:nvGrpSpPr>
          <p:cNvPr id="13" name="组合 12"/>
          <p:cNvGrpSpPr/>
          <p:nvPr/>
        </p:nvGrpSpPr>
        <p:grpSpPr>
          <a:xfrm>
            <a:off x="1233744" y="967362"/>
            <a:ext cx="651293" cy="125563"/>
            <a:chOff x="733126" y="1096774"/>
            <a:chExt cx="1573211" cy="303301"/>
          </a:xfrm>
          <a:solidFill>
            <a:srgbClr val="00B4EB">
              <a:alpha val="40000"/>
            </a:srgbClr>
          </a:solidFill>
        </p:grpSpPr>
        <p:sp>
          <p:nvSpPr>
            <p:cNvPr id="19" name="平行四边形 18"/>
            <p:cNvSpPr/>
            <p:nvPr/>
          </p:nvSpPr>
          <p:spPr>
            <a:xfrm rot="10800000">
              <a:off x="733126" y="1096774"/>
              <a:ext cx="600810" cy="303301"/>
            </a:xfrm>
            <a:prstGeom prst="parallelogram">
              <a:avLst>
                <a:gd name="adj" fmla="val 8780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0" name="平行四边形 19"/>
            <p:cNvSpPr/>
            <p:nvPr/>
          </p:nvSpPr>
          <p:spPr>
            <a:xfrm rot="10800000">
              <a:off x="1212514" y="1096774"/>
              <a:ext cx="600810" cy="303301"/>
            </a:xfrm>
            <a:prstGeom prst="parallelogram">
              <a:avLst>
                <a:gd name="adj" fmla="val 8780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1" name="平行四边形 20"/>
            <p:cNvSpPr/>
            <p:nvPr/>
          </p:nvSpPr>
          <p:spPr>
            <a:xfrm rot="10800000">
              <a:off x="1705527" y="1096774"/>
              <a:ext cx="600810" cy="303301"/>
            </a:xfrm>
            <a:prstGeom prst="parallelogram">
              <a:avLst>
                <a:gd name="adj" fmla="val 8780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22" name="Freeform 64"/>
          <p:cNvSpPr/>
          <p:nvPr/>
        </p:nvSpPr>
        <p:spPr bwMode="auto">
          <a:xfrm rot="5400000">
            <a:off x="2623517" y="-1028257"/>
            <a:ext cx="343882" cy="3552825"/>
          </a:xfrm>
          <a:custGeom>
            <a:avLst/>
            <a:gdLst>
              <a:gd name="T0" fmla="*/ 119 w 362"/>
              <a:gd name="T1" fmla="*/ 0 h 2238"/>
              <a:gd name="T2" fmla="*/ 119 w 362"/>
              <a:gd name="T3" fmla="*/ 522 h 2238"/>
              <a:gd name="T4" fmla="*/ 156 w 362"/>
              <a:gd name="T5" fmla="*/ 558 h 2238"/>
              <a:gd name="T6" fmla="*/ 221 w 362"/>
              <a:gd name="T7" fmla="*/ 623 h 2238"/>
              <a:gd name="T8" fmla="*/ 221 w 362"/>
              <a:gd name="T9" fmla="*/ 1167 h 2238"/>
              <a:gd name="T10" fmla="*/ 192 w 362"/>
              <a:gd name="T11" fmla="*/ 1195 h 2238"/>
              <a:gd name="T12" fmla="*/ 98 w 362"/>
              <a:gd name="T13" fmla="*/ 1289 h 2238"/>
              <a:gd name="T14" fmla="*/ 98 w 362"/>
              <a:gd name="T15" fmla="*/ 1926 h 2238"/>
              <a:gd name="T16" fmla="*/ 0 w 362"/>
              <a:gd name="T17" fmla="*/ 2024 h 2238"/>
              <a:gd name="T18" fmla="*/ 0 w 362"/>
              <a:gd name="T19" fmla="*/ 2238 h 2238"/>
              <a:gd name="T20" fmla="*/ 194 w 362"/>
              <a:gd name="T21" fmla="*/ 2238 h 2238"/>
              <a:gd name="T22" fmla="*/ 362 w 362"/>
              <a:gd name="T23" fmla="*/ 2071 h 2238"/>
              <a:gd name="T24" fmla="*/ 362 w 362"/>
              <a:gd name="T25" fmla="*/ 1499 h 2238"/>
              <a:gd name="T26" fmla="*/ 254 w 362"/>
              <a:gd name="T27" fmla="*/ 1391 h 2238"/>
              <a:gd name="T28" fmla="*/ 254 w 362"/>
              <a:gd name="T29" fmla="*/ 461 h 2238"/>
              <a:gd name="T30" fmla="*/ 254 w 362"/>
              <a:gd name="T31" fmla="*/ 232 h 2238"/>
              <a:gd name="T32" fmla="*/ 119 w 362"/>
              <a:gd name="T33" fmla="*/ 0 h 2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62" h="2238">
                <a:moveTo>
                  <a:pt x="119" y="0"/>
                </a:moveTo>
                <a:lnTo>
                  <a:pt x="119" y="522"/>
                </a:lnTo>
                <a:lnTo>
                  <a:pt x="156" y="558"/>
                </a:lnTo>
                <a:lnTo>
                  <a:pt x="221" y="623"/>
                </a:lnTo>
                <a:lnTo>
                  <a:pt x="221" y="1167"/>
                </a:lnTo>
                <a:lnTo>
                  <a:pt x="192" y="1195"/>
                </a:lnTo>
                <a:lnTo>
                  <a:pt x="98" y="1289"/>
                </a:lnTo>
                <a:lnTo>
                  <a:pt x="98" y="1926"/>
                </a:lnTo>
                <a:lnTo>
                  <a:pt x="0" y="2024"/>
                </a:lnTo>
                <a:lnTo>
                  <a:pt x="0" y="2238"/>
                </a:lnTo>
                <a:lnTo>
                  <a:pt x="194" y="2238"/>
                </a:lnTo>
                <a:lnTo>
                  <a:pt x="362" y="2071"/>
                </a:lnTo>
                <a:lnTo>
                  <a:pt x="362" y="1499"/>
                </a:lnTo>
                <a:lnTo>
                  <a:pt x="254" y="1391"/>
                </a:lnTo>
                <a:lnTo>
                  <a:pt x="254" y="461"/>
                </a:lnTo>
                <a:lnTo>
                  <a:pt x="254" y="232"/>
                </a:lnTo>
                <a:lnTo>
                  <a:pt x="119" y="0"/>
                </a:lnTo>
                <a:close/>
              </a:path>
            </a:pathLst>
          </a:custGeom>
          <a:solidFill>
            <a:srgbClr val="00B4EB">
              <a:alpha val="20000"/>
            </a:srgbClr>
          </a:solidFill>
          <a:ln w="9525">
            <a:noFill/>
            <a:round/>
          </a:ln>
        </p:spPr>
        <p:txBody>
          <a:bodyPr vert="horz" wrap="square" lIns="91440" tIns="45720" rIns="91440" bIns="45720" numCol="1" anchor="t" anchorCtr="0" compatLnSpc="1"/>
          <a:lstStyle/>
          <a:p>
            <a:endParaRPr lang="zh-CN" altLang="en-US" dirty="0">
              <a:cs typeface="+mn-ea"/>
              <a:sym typeface="+mn-lt"/>
            </a:endParaRPr>
          </a:p>
        </p:txBody>
      </p:sp>
      <p:grpSp>
        <p:nvGrpSpPr>
          <p:cNvPr id="23" name="组合 22"/>
          <p:cNvGrpSpPr/>
          <p:nvPr/>
        </p:nvGrpSpPr>
        <p:grpSpPr>
          <a:xfrm>
            <a:off x="89271" y="182820"/>
            <a:ext cx="939832" cy="951905"/>
            <a:chOff x="3983038" y="1357313"/>
            <a:chExt cx="4078288" cy="4130675"/>
          </a:xfrm>
          <a:solidFill>
            <a:srgbClr val="00CCFF">
              <a:alpha val="20000"/>
            </a:srgbClr>
          </a:solidFill>
        </p:grpSpPr>
        <p:sp>
          <p:nvSpPr>
            <p:cNvPr id="24" name="Freeform 5"/>
            <p:cNvSpPr>
              <a:spLocks noEditPoints="1"/>
            </p:cNvSpPr>
            <p:nvPr/>
          </p:nvSpPr>
          <p:spPr bwMode="auto">
            <a:xfrm>
              <a:off x="4152901" y="1466850"/>
              <a:ext cx="3886200" cy="3930650"/>
            </a:xfrm>
            <a:custGeom>
              <a:avLst/>
              <a:gdLst>
                <a:gd name="T0" fmla="*/ 1217 w 1217"/>
                <a:gd name="T1" fmla="*/ 609 h 1218"/>
                <a:gd name="T2" fmla="*/ 1217 w 1217"/>
                <a:gd name="T3" fmla="*/ 609 h 1218"/>
                <a:gd name="T4" fmla="*/ 1217 w 1217"/>
                <a:gd name="T5" fmla="*/ 609 h 1218"/>
                <a:gd name="T6" fmla="*/ 609 w 1217"/>
                <a:gd name="T7" fmla="*/ 0 h 1218"/>
                <a:gd name="T8" fmla="*/ 0 w 1217"/>
                <a:gd name="T9" fmla="*/ 609 h 1218"/>
                <a:gd name="T10" fmla="*/ 609 w 1217"/>
                <a:gd name="T11" fmla="*/ 1218 h 1218"/>
                <a:gd name="T12" fmla="*/ 1217 w 1217"/>
                <a:gd name="T13" fmla="*/ 609 h 1218"/>
                <a:gd name="T14" fmla="*/ 1215 w 1217"/>
                <a:gd name="T15" fmla="*/ 609 h 1218"/>
                <a:gd name="T16" fmla="*/ 1213 w 1217"/>
                <a:gd name="T17" fmla="*/ 609 h 1218"/>
                <a:gd name="T18" fmla="*/ 1036 w 1217"/>
                <a:gd name="T19" fmla="*/ 1036 h 1218"/>
                <a:gd name="T20" fmla="*/ 609 w 1217"/>
                <a:gd name="T21" fmla="*/ 1214 h 1218"/>
                <a:gd name="T22" fmla="*/ 181 w 1217"/>
                <a:gd name="T23" fmla="*/ 1036 h 1218"/>
                <a:gd name="T24" fmla="*/ 4 w 1217"/>
                <a:gd name="T25" fmla="*/ 609 h 1218"/>
                <a:gd name="T26" fmla="*/ 181 w 1217"/>
                <a:gd name="T27" fmla="*/ 181 h 1218"/>
                <a:gd name="T28" fmla="*/ 609 w 1217"/>
                <a:gd name="T29" fmla="*/ 4 h 1218"/>
                <a:gd name="T30" fmla="*/ 1036 w 1217"/>
                <a:gd name="T31" fmla="*/ 181 h 1218"/>
                <a:gd name="T32" fmla="*/ 1213 w 1217"/>
                <a:gd name="T33" fmla="*/ 609 h 1218"/>
                <a:gd name="T34" fmla="*/ 1215 w 1217"/>
                <a:gd name="T35" fmla="*/ 609 h 1218"/>
                <a:gd name="T36" fmla="*/ 1217 w 1217"/>
                <a:gd name="T37" fmla="*/ 609 h 1218"/>
                <a:gd name="T38" fmla="*/ 1217 w 1217"/>
                <a:gd name="T39" fmla="*/ 609 h 1218"/>
                <a:gd name="T40" fmla="*/ 609 w 1217"/>
                <a:gd name="T41" fmla="*/ 0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17" h="1218">
                  <a:moveTo>
                    <a:pt x="1217" y="609"/>
                  </a:moveTo>
                  <a:cubicBezTo>
                    <a:pt x="1217" y="609"/>
                    <a:pt x="1217" y="609"/>
                    <a:pt x="1217" y="609"/>
                  </a:cubicBezTo>
                  <a:cubicBezTo>
                    <a:pt x="1217" y="609"/>
                    <a:pt x="1217" y="609"/>
                    <a:pt x="1217" y="609"/>
                  </a:cubicBezTo>
                  <a:moveTo>
                    <a:pt x="609" y="0"/>
                  </a:moveTo>
                  <a:cubicBezTo>
                    <a:pt x="272" y="0"/>
                    <a:pt x="0" y="273"/>
                    <a:pt x="0" y="609"/>
                  </a:cubicBezTo>
                  <a:cubicBezTo>
                    <a:pt x="0" y="945"/>
                    <a:pt x="272" y="1218"/>
                    <a:pt x="609" y="1218"/>
                  </a:cubicBezTo>
                  <a:cubicBezTo>
                    <a:pt x="945" y="1218"/>
                    <a:pt x="1217" y="945"/>
                    <a:pt x="1217" y="609"/>
                  </a:cubicBezTo>
                  <a:cubicBezTo>
                    <a:pt x="1215" y="609"/>
                    <a:pt x="1215" y="609"/>
                    <a:pt x="1215" y="609"/>
                  </a:cubicBezTo>
                  <a:cubicBezTo>
                    <a:pt x="1213" y="609"/>
                    <a:pt x="1213" y="609"/>
                    <a:pt x="1213" y="609"/>
                  </a:cubicBezTo>
                  <a:cubicBezTo>
                    <a:pt x="1213" y="776"/>
                    <a:pt x="1146" y="927"/>
                    <a:pt x="1036" y="1036"/>
                  </a:cubicBezTo>
                  <a:cubicBezTo>
                    <a:pt x="927" y="1146"/>
                    <a:pt x="776" y="1214"/>
                    <a:pt x="609" y="1214"/>
                  </a:cubicBezTo>
                  <a:cubicBezTo>
                    <a:pt x="442" y="1214"/>
                    <a:pt x="290" y="1146"/>
                    <a:pt x="181" y="1036"/>
                  </a:cubicBezTo>
                  <a:cubicBezTo>
                    <a:pt x="72" y="927"/>
                    <a:pt x="4" y="776"/>
                    <a:pt x="4" y="609"/>
                  </a:cubicBezTo>
                  <a:cubicBezTo>
                    <a:pt x="4" y="442"/>
                    <a:pt x="72" y="291"/>
                    <a:pt x="181" y="181"/>
                  </a:cubicBezTo>
                  <a:cubicBezTo>
                    <a:pt x="290" y="72"/>
                    <a:pt x="442" y="4"/>
                    <a:pt x="609" y="4"/>
                  </a:cubicBezTo>
                  <a:cubicBezTo>
                    <a:pt x="776" y="4"/>
                    <a:pt x="927" y="72"/>
                    <a:pt x="1036" y="181"/>
                  </a:cubicBezTo>
                  <a:cubicBezTo>
                    <a:pt x="1146" y="291"/>
                    <a:pt x="1213" y="442"/>
                    <a:pt x="1213" y="609"/>
                  </a:cubicBezTo>
                  <a:cubicBezTo>
                    <a:pt x="1215" y="609"/>
                    <a:pt x="1215" y="609"/>
                    <a:pt x="1215" y="609"/>
                  </a:cubicBezTo>
                  <a:cubicBezTo>
                    <a:pt x="1217" y="609"/>
                    <a:pt x="1217" y="609"/>
                    <a:pt x="1217" y="609"/>
                  </a:cubicBezTo>
                  <a:cubicBezTo>
                    <a:pt x="1217" y="609"/>
                    <a:pt x="1217" y="609"/>
                    <a:pt x="1217" y="609"/>
                  </a:cubicBezTo>
                  <a:cubicBezTo>
                    <a:pt x="1217" y="273"/>
                    <a:pt x="945" y="0"/>
                    <a:pt x="609"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5" name="Freeform 22"/>
            <p:cNvSpPr>
              <a:spLocks noEditPoints="1"/>
            </p:cNvSpPr>
            <p:nvPr/>
          </p:nvSpPr>
          <p:spPr bwMode="auto">
            <a:xfrm>
              <a:off x="5372101" y="2700338"/>
              <a:ext cx="1447800" cy="815975"/>
            </a:xfrm>
            <a:custGeom>
              <a:avLst/>
              <a:gdLst>
                <a:gd name="T0" fmla="*/ 453 w 453"/>
                <a:gd name="T1" fmla="*/ 237 h 253"/>
                <a:gd name="T2" fmla="*/ 453 w 453"/>
                <a:gd name="T3" fmla="*/ 225 h 253"/>
                <a:gd name="T4" fmla="*/ 433 w 453"/>
                <a:gd name="T5" fmla="*/ 214 h 253"/>
                <a:gd name="T6" fmla="*/ 432 w 453"/>
                <a:gd name="T7" fmla="*/ 203 h 253"/>
                <a:gd name="T8" fmla="*/ 450 w 453"/>
                <a:gd name="T9" fmla="*/ 188 h 253"/>
                <a:gd name="T10" fmla="*/ 427 w 453"/>
                <a:gd name="T11" fmla="*/ 174 h 253"/>
                <a:gd name="T12" fmla="*/ 443 w 453"/>
                <a:gd name="T13" fmla="*/ 161 h 253"/>
                <a:gd name="T14" fmla="*/ 421 w 453"/>
                <a:gd name="T15" fmla="*/ 156 h 253"/>
                <a:gd name="T16" fmla="*/ 417 w 453"/>
                <a:gd name="T17" fmla="*/ 145 h 253"/>
                <a:gd name="T18" fmla="*/ 430 w 453"/>
                <a:gd name="T19" fmla="*/ 126 h 253"/>
                <a:gd name="T20" fmla="*/ 403 w 453"/>
                <a:gd name="T21" fmla="*/ 119 h 253"/>
                <a:gd name="T22" fmla="*/ 415 w 453"/>
                <a:gd name="T23" fmla="*/ 102 h 253"/>
                <a:gd name="T24" fmla="*/ 393 w 453"/>
                <a:gd name="T25" fmla="*/ 103 h 253"/>
                <a:gd name="T26" fmla="*/ 386 w 453"/>
                <a:gd name="T27" fmla="*/ 95 h 253"/>
                <a:gd name="T28" fmla="*/ 393 w 453"/>
                <a:gd name="T29" fmla="*/ 73 h 253"/>
                <a:gd name="T30" fmla="*/ 365 w 453"/>
                <a:gd name="T31" fmla="*/ 73 h 253"/>
                <a:gd name="T32" fmla="*/ 372 w 453"/>
                <a:gd name="T33" fmla="*/ 53 h 253"/>
                <a:gd name="T34" fmla="*/ 351 w 453"/>
                <a:gd name="T35" fmla="*/ 61 h 253"/>
                <a:gd name="T36" fmla="*/ 341 w 453"/>
                <a:gd name="T37" fmla="*/ 55 h 253"/>
                <a:gd name="T38" fmla="*/ 342 w 453"/>
                <a:gd name="T39" fmla="*/ 32 h 253"/>
                <a:gd name="T40" fmla="*/ 315 w 453"/>
                <a:gd name="T41" fmla="*/ 40 h 253"/>
                <a:gd name="T42" fmla="*/ 316 w 453"/>
                <a:gd name="T43" fmla="*/ 19 h 253"/>
                <a:gd name="T44" fmla="*/ 298 w 453"/>
                <a:gd name="T45" fmla="*/ 33 h 253"/>
                <a:gd name="T46" fmla="*/ 288 w 453"/>
                <a:gd name="T47" fmla="*/ 29 h 253"/>
                <a:gd name="T48" fmla="*/ 281 w 453"/>
                <a:gd name="T49" fmla="*/ 7 h 253"/>
                <a:gd name="T50" fmla="*/ 258 w 453"/>
                <a:gd name="T51" fmla="*/ 22 h 253"/>
                <a:gd name="T52" fmla="*/ 253 w 453"/>
                <a:gd name="T53" fmla="*/ 2 h 253"/>
                <a:gd name="T54" fmla="*/ 240 w 453"/>
                <a:gd name="T55" fmla="*/ 20 h 253"/>
                <a:gd name="T56" fmla="*/ 229 w 453"/>
                <a:gd name="T57" fmla="*/ 20 h 253"/>
                <a:gd name="T58" fmla="*/ 217 w 453"/>
                <a:gd name="T59" fmla="*/ 0 h 253"/>
                <a:gd name="T60" fmla="*/ 199 w 453"/>
                <a:gd name="T61" fmla="*/ 22 h 253"/>
                <a:gd name="T62" fmla="*/ 188 w 453"/>
                <a:gd name="T63" fmla="*/ 4 h 253"/>
                <a:gd name="T64" fmla="*/ 180 w 453"/>
                <a:gd name="T65" fmla="*/ 25 h 253"/>
                <a:gd name="T66" fmla="*/ 170 w 453"/>
                <a:gd name="T67" fmla="*/ 28 h 253"/>
                <a:gd name="T68" fmla="*/ 152 w 453"/>
                <a:gd name="T69" fmla="*/ 13 h 253"/>
                <a:gd name="T70" fmla="*/ 142 w 453"/>
                <a:gd name="T71" fmla="*/ 38 h 253"/>
                <a:gd name="T72" fmla="*/ 126 w 453"/>
                <a:gd name="T73" fmla="*/ 24 h 253"/>
                <a:gd name="T74" fmla="*/ 125 w 453"/>
                <a:gd name="T75" fmla="*/ 46 h 253"/>
                <a:gd name="T76" fmla="*/ 115 w 453"/>
                <a:gd name="T77" fmla="*/ 52 h 253"/>
                <a:gd name="T78" fmla="*/ 95 w 453"/>
                <a:gd name="T79" fmla="*/ 43 h 253"/>
                <a:gd name="T80" fmla="*/ 91 w 453"/>
                <a:gd name="T81" fmla="*/ 70 h 253"/>
                <a:gd name="T82" fmla="*/ 73 w 453"/>
                <a:gd name="T83" fmla="*/ 61 h 253"/>
                <a:gd name="T84" fmla="*/ 78 w 453"/>
                <a:gd name="T85" fmla="*/ 83 h 253"/>
                <a:gd name="T86" fmla="*/ 70 w 453"/>
                <a:gd name="T87" fmla="*/ 91 h 253"/>
                <a:gd name="T88" fmla="*/ 48 w 453"/>
                <a:gd name="T89" fmla="*/ 88 h 253"/>
                <a:gd name="T90" fmla="*/ 52 w 453"/>
                <a:gd name="T91" fmla="*/ 115 h 253"/>
                <a:gd name="T92" fmla="*/ 32 w 453"/>
                <a:gd name="T93" fmla="*/ 111 h 253"/>
                <a:gd name="T94" fmla="*/ 43 w 453"/>
                <a:gd name="T95" fmla="*/ 131 h 253"/>
                <a:gd name="T96" fmla="*/ 38 w 453"/>
                <a:gd name="T97" fmla="*/ 141 h 253"/>
                <a:gd name="T98" fmla="*/ 15 w 453"/>
                <a:gd name="T99" fmla="*/ 145 h 253"/>
                <a:gd name="T100" fmla="*/ 28 w 453"/>
                <a:gd name="T101" fmla="*/ 169 h 253"/>
                <a:gd name="T102" fmla="*/ 7 w 453"/>
                <a:gd name="T103" fmla="*/ 172 h 253"/>
                <a:gd name="T104" fmla="*/ 23 w 453"/>
                <a:gd name="T105" fmla="*/ 188 h 253"/>
                <a:gd name="T106" fmla="*/ 21 w 453"/>
                <a:gd name="T107" fmla="*/ 199 h 253"/>
                <a:gd name="T108" fmla="*/ 1 w 453"/>
                <a:gd name="T109" fmla="*/ 208 h 253"/>
                <a:gd name="T110" fmla="*/ 20 w 453"/>
                <a:gd name="T111" fmla="*/ 229 h 253"/>
                <a:gd name="T112" fmla="*/ 20 w 453"/>
                <a:gd name="T113" fmla="*/ 232 h 253"/>
                <a:gd name="T114" fmla="*/ 20 w 453"/>
                <a:gd name="T115" fmla="*/ 244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53" h="253">
                  <a:moveTo>
                    <a:pt x="433" y="240"/>
                  </a:moveTo>
                  <a:cubicBezTo>
                    <a:pt x="433" y="241"/>
                    <a:pt x="433" y="243"/>
                    <a:pt x="433" y="244"/>
                  </a:cubicBezTo>
                  <a:cubicBezTo>
                    <a:pt x="452" y="246"/>
                    <a:pt x="452" y="246"/>
                    <a:pt x="452" y="246"/>
                  </a:cubicBezTo>
                  <a:cubicBezTo>
                    <a:pt x="452" y="244"/>
                    <a:pt x="453" y="243"/>
                    <a:pt x="453" y="241"/>
                  </a:cubicBezTo>
                  <a:cubicBezTo>
                    <a:pt x="433" y="240"/>
                    <a:pt x="433" y="240"/>
                    <a:pt x="433" y="240"/>
                  </a:cubicBezTo>
                  <a:close/>
                  <a:moveTo>
                    <a:pt x="433" y="233"/>
                  </a:moveTo>
                  <a:cubicBezTo>
                    <a:pt x="433" y="234"/>
                    <a:pt x="433" y="235"/>
                    <a:pt x="433" y="236"/>
                  </a:cubicBezTo>
                  <a:cubicBezTo>
                    <a:pt x="453" y="237"/>
                    <a:pt x="453" y="237"/>
                    <a:pt x="453" y="237"/>
                  </a:cubicBezTo>
                  <a:cubicBezTo>
                    <a:pt x="453" y="236"/>
                    <a:pt x="453" y="235"/>
                    <a:pt x="453" y="233"/>
                  </a:cubicBezTo>
                  <a:cubicBezTo>
                    <a:pt x="433" y="233"/>
                    <a:pt x="433" y="233"/>
                    <a:pt x="433" y="233"/>
                  </a:cubicBezTo>
                  <a:close/>
                  <a:moveTo>
                    <a:pt x="434" y="225"/>
                  </a:moveTo>
                  <a:cubicBezTo>
                    <a:pt x="434" y="226"/>
                    <a:pt x="434" y="226"/>
                    <a:pt x="434" y="227"/>
                  </a:cubicBezTo>
                  <a:cubicBezTo>
                    <a:pt x="434" y="228"/>
                    <a:pt x="434" y="228"/>
                    <a:pt x="434" y="229"/>
                  </a:cubicBezTo>
                  <a:cubicBezTo>
                    <a:pt x="453" y="229"/>
                    <a:pt x="453" y="229"/>
                    <a:pt x="453" y="229"/>
                  </a:cubicBezTo>
                  <a:cubicBezTo>
                    <a:pt x="453" y="228"/>
                    <a:pt x="453" y="228"/>
                    <a:pt x="453" y="227"/>
                  </a:cubicBezTo>
                  <a:cubicBezTo>
                    <a:pt x="453" y="226"/>
                    <a:pt x="453" y="226"/>
                    <a:pt x="453" y="225"/>
                  </a:cubicBezTo>
                  <a:cubicBezTo>
                    <a:pt x="434" y="225"/>
                    <a:pt x="434" y="225"/>
                    <a:pt x="434" y="225"/>
                  </a:cubicBezTo>
                  <a:close/>
                  <a:moveTo>
                    <a:pt x="433" y="218"/>
                  </a:moveTo>
                  <a:cubicBezTo>
                    <a:pt x="433" y="219"/>
                    <a:pt x="433" y="220"/>
                    <a:pt x="433" y="222"/>
                  </a:cubicBezTo>
                  <a:cubicBezTo>
                    <a:pt x="453" y="221"/>
                    <a:pt x="453" y="221"/>
                    <a:pt x="453" y="221"/>
                  </a:cubicBezTo>
                  <a:cubicBezTo>
                    <a:pt x="453" y="220"/>
                    <a:pt x="453" y="218"/>
                    <a:pt x="453" y="217"/>
                  </a:cubicBezTo>
                  <a:lnTo>
                    <a:pt x="433" y="218"/>
                  </a:lnTo>
                  <a:close/>
                  <a:moveTo>
                    <a:pt x="433" y="210"/>
                  </a:moveTo>
                  <a:cubicBezTo>
                    <a:pt x="433" y="212"/>
                    <a:pt x="433" y="213"/>
                    <a:pt x="433" y="214"/>
                  </a:cubicBezTo>
                  <a:cubicBezTo>
                    <a:pt x="453" y="213"/>
                    <a:pt x="453" y="213"/>
                    <a:pt x="453" y="213"/>
                  </a:cubicBezTo>
                  <a:cubicBezTo>
                    <a:pt x="453" y="211"/>
                    <a:pt x="453" y="210"/>
                    <a:pt x="452" y="209"/>
                  </a:cubicBezTo>
                  <a:cubicBezTo>
                    <a:pt x="433" y="210"/>
                    <a:pt x="433" y="210"/>
                    <a:pt x="433" y="210"/>
                  </a:cubicBezTo>
                  <a:close/>
                  <a:moveTo>
                    <a:pt x="432" y="203"/>
                  </a:moveTo>
                  <a:cubicBezTo>
                    <a:pt x="432" y="204"/>
                    <a:pt x="432" y="205"/>
                    <a:pt x="433" y="207"/>
                  </a:cubicBezTo>
                  <a:cubicBezTo>
                    <a:pt x="452" y="205"/>
                    <a:pt x="452" y="205"/>
                    <a:pt x="452" y="205"/>
                  </a:cubicBezTo>
                  <a:cubicBezTo>
                    <a:pt x="452" y="203"/>
                    <a:pt x="452" y="202"/>
                    <a:pt x="452" y="201"/>
                  </a:cubicBezTo>
                  <a:cubicBezTo>
                    <a:pt x="432" y="203"/>
                    <a:pt x="432" y="203"/>
                    <a:pt x="432" y="203"/>
                  </a:cubicBezTo>
                  <a:close/>
                  <a:moveTo>
                    <a:pt x="431" y="195"/>
                  </a:moveTo>
                  <a:cubicBezTo>
                    <a:pt x="431" y="197"/>
                    <a:pt x="432" y="198"/>
                    <a:pt x="432" y="199"/>
                  </a:cubicBezTo>
                  <a:cubicBezTo>
                    <a:pt x="451" y="197"/>
                    <a:pt x="451" y="197"/>
                    <a:pt x="451" y="197"/>
                  </a:cubicBezTo>
                  <a:cubicBezTo>
                    <a:pt x="451" y="195"/>
                    <a:pt x="451" y="194"/>
                    <a:pt x="451" y="193"/>
                  </a:cubicBezTo>
                  <a:cubicBezTo>
                    <a:pt x="431" y="195"/>
                    <a:pt x="431" y="195"/>
                    <a:pt x="431" y="195"/>
                  </a:cubicBezTo>
                  <a:close/>
                  <a:moveTo>
                    <a:pt x="430" y="188"/>
                  </a:moveTo>
                  <a:cubicBezTo>
                    <a:pt x="430" y="189"/>
                    <a:pt x="430" y="191"/>
                    <a:pt x="431" y="192"/>
                  </a:cubicBezTo>
                  <a:cubicBezTo>
                    <a:pt x="450" y="188"/>
                    <a:pt x="450" y="188"/>
                    <a:pt x="450" y="188"/>
                  </a:cubicBezTo>
                  <a:cubicBezTo>
                    <a:pt x="450" y="187"/>
                    <a:pt x="449" y="186"/>
                    <a:pt x="449" y="184"/>
                  </a:cubicBezTo>
                  <a:lnTo>
                    <a:pt x="430" y="188"/>
                  </a:lnTo>
                  <a:close/>
                  <a:moveTo>
                    <a:pt x="428" y="181"/>
                  </a:moveTo>
                  <a:cubicBezTo>
                    <a:pt x="429" y="182"/>
                    <a:pt x="429" y="183"/>
                    <a:pt x="429" y="184"/>
                  </a:cubicBezTo>
                  <a:cubicBezTo>
                    <a:pt x="448" y="180"/>
                    <a:pt x="448" y="180"/>
                    <a:pt x="448" y="180"/>
                  </a:cubicBezTo>
                  <a:cubicBezTo>
                    <a:pt x="448" y="179"/>
                    <a:pt x="448" y="178"/>
                    <a:pt x="447" y="176"/>
                  </a:cubicBezTo>
                  <a:cubicBezTo>
                    <a:pt x="428" y="181"/>
                    <a:pt x="428" y="181"/>
                    <a:pt x="428" y="181"/>
                  </a:cubicBezTo>
                  <a:close/>
                  <a:moveTo>
                    <a:pt x="427" y="174"/>
                  </a:moveTo>
                  <a:cubicBezTo>
                    <a:pt x="427" y="175"/>
                    <a:pt x="427" y="176"/>
                    <a:pt x="428" y="177"/>
                  </a:cubicBezTo>
                  <a:cubicBezTo>
                    <a:pt x="447" y="172"/>
                    <a:pt x="447" y="172"/>
                    <a:pt x="447" y="172"/>
                  </a:cubicBezTo>
                  <a:cubicBezTo>
                    <a:pt x="446" y="171"/>
                    <a:pt x="446" y="170"/>
                    <a:pt x="446" y="168"/>
                  </a:cubicBezTo>
                  <a:cubicBezTo>
                    <a:pt x="427" y="174"/>
                    <a:pt x="427" y="174"/>
                    <a:pt x="427" y="174"/>
                  </a:cubicBezTo>
                  <a:close/>
                  <a:moveTo>
                    <a:pt x="425" y="166"/>
                  </a:moveTo>
                  <a:cubicBezTo>
                    <a:pt x="425" y="168"/>
                    <a:pt x="425" y="169"/>
                    <a:pt x="426" y="170"/>
                  </a:cubicBezTo>
                  <a:cubicBezTo>
                    <a:pt x="444" y="165"/>
                    <a:pt x="444" y="165"/>
                    <a:pt x="444" y="165"/>
                  </a:cubicBezTo>
                  <a:cubicBezTo>
                    <a:pt x="444" y="163"/>
                    <a:pt x="444" y="162"/>
                    <a:pt x="443" y="161"/>
                  </a:cubicBezTo>
                  <a:cubicBezTo>
                    <a:pt x="425" y="166"/>
                    <a:pt x="425" y="166"/>
                    <a:pt x="425" y="166"/>
                  </a:cubicBezTo>
                  <a:close/>
                  <a:moveTo>
                    <a:pt x="422" y="159"/>
                  </a:moveTo>
                  <a:cubicBezTo>
                    <a:pt x="423" y="160"/>
                    <a:pt x="423" y="162"/>
                    <a:pt x="423" y="163"/>
                  </a:cubicBezTo>
                  <a:cubicBezTo>
                    <a:pt x="442" y="157"/>
                    <a:pt x="442" y="157"/>
                    <a:pt x="442" y="157"/>
                  </a:cubicBezTo>
                  <a:cubicBezTo>
                    <a:pt x="442" y="155"/>
                    <a:pt x="441" y="154"/>
                    <a:pt x="441" y="153"/>
                  </a:cubicBezTo>
                  <a:cubicBezTo>
                    <a:pt x="422" y="159"/>
                    <a:pt x="422" y="159"/>
                    <a:pt x="422" y="159"/>
                  </a:cubicBezTo>
                  <a:close/>
                  <a:moveTo>
                    <a:pt x="420" y="152"/>
                  </a:moveTo>
                  <a:cubicBezTo>
                    <a:pt x="420" y="153"/>
                    <a:pt x="421" y="155"/>
                    <a:pt x="421" y="156"/>
                  </a:cubicBezTo>
                  <a:cubicBezTo>
                    <a:pt x="439" y="149"/>
                    <a:pt x="439" y="149"/>
                    <a:pt x="439" y="149"/>
                  </a:cubicBezTo>
                  <a:cubicBezTo>
                    <a:pt x="439" y="148"/>
                    <a:pt x="438" y="146"/>
                    <a:pt x="438" y="145"/>
                  </a:cubicBezTo>
                  <a:cubicBezTo>
                    <a:pt x="420" y="152"/>
                    <a:pt x="420" y="152"/>
                    <a:pt x="420" y="152"/>
                  </a:cubicBezTo>
                  <a:close/>
                  <a:moveTo>
                    <a:pt x="417" y="145"/>
                  </a:moveTo>
                  <a:cubicBezTo>
                    <a:pt x="417" y="146"/>
                    <a:pt x="418" y="148"/>
                    <a:pt x="418" y="149"/>
                  </a:cubicBezTo>
                  <a:cubicBezTo>
                    <a:pt x="436" y="141"/>
                    <a:pt x="436" y="141"/>
                    <a:pt x="436" y="141"/>
                  </a:cubicBezTo>
                  <a:cubicBezTo>
                    <a:pt x="436" y="140"/>
                    <a:pt x="435" y="139"/>
                    <a:pt x="435" y="138"/>
                  </a:cubicBezTo>
                  <a:cubicBezTo>
                    <a:pt x="417" y="145"/>
                    <a:pt x="417" y="145"/>
                    <a:pt x="417" y="145"/>
                  </a:cubicBezTo>
                  <a:close/>
                  <a:moveTo>
                    <a:pt x="414" y="139"/>
                  </a:moveTo>
                  <a:cubicBezTo>
                    <a:pt x="414" y="140"/>
                    <a:pt x="415" y="141"/>
                    <a:pt x="415" y="142"/>
                  </a:cubicBezTo>
                  <a:cubicBezTo>
                    <a:pt x="433" y="134"/>
                    <a:pt x="433" y="134"/>
                    <a:pt x="433" y="134"/>
                  </a:cubicBezTo>
                  <a:cubicBezTo>
                    <a:pt x="433" y="133"/>
                    <a:pt x="432" y="131"/>
                    <a:pt x="432" y="130"/>
                  </a:cubicBezTo>
                  <a:lnTo>
                    <a:pt x="414" y="139"/>
                  </a:lnTo>
                  <a:close/>
                  <a:moveTo>
                    <a:pt x="411" y="132"/>
                  </a:moveTo>
                  <a:cubicBezTo>
                    <a:pt x="411" y="133"/>
                    <a:pt x="412" y="134"/>
                    <a:pt x="412" y="135"/>
                  </a:cubicBezTo>
                  <a:cubicBezTo>
                    <a:pt x="430" y="126"/>
                    <a:pt x="430" y="126"/>
                    <a:pt x="430" y="126"/>
                  </a:cubicBezTo>
                  <a:cubicBezTo>
                    <a:pt x="429" y="125"/>
                    <a:pt x="429" y="124"/>
                    <a:pt x="428" y="123"/>
                  </a:cubicBezTo>
                  <a:lnTo>
                    <a:pt x="411" y="132"/>
                  </a:lnTo>
                  <a:close/>
                  <a:moveTo>
                    <a:pt x="407" y="125"/>
                  </a:moveTo>
                  <a:cubicBezTo>
                    <a:pt x="408" y="126"/>
                    <a:pt x="408" y="127"/>
                    <a:pt x="409" y="129"/>
                  </a:cubicBezTo>
                  <a:cubicBezTo>
                    <a:pt x="426" y="119"/>
                    <a:pt x="426" y="119"/>
                    <a:pt x="426" y="119"/>
                  </a:cubicBezTo>
                  <a:cubicBezTo>
                    <a:pt x="425" y="118"/>
                    <a:pt x="425" y="117"/>
                    <a:pt x="424" y="116"/>
                  </a:cubicBezTo>
                  <a:cubicBezTo>
                    <a:pt x="407" y="125"/>
                    <a:pt x="407" y="125"/>
                    <a:pt x="407" y="125"/>
                  </a:cubicBezTo>
                  <a:close/>
                  <a:moveTo>
                    <a:pt x="403" y="119"/>
                  </a:moveTo>
                  <a:cubicBezTo>
                    <a:pt x="404" y="120"/>
                    <a:pt x="404" y="121"/>
                    <a:pt x="405" y="122"/>
                  </a:cubicBezTo>
                  <a:cubicBezTo>
                    <a:pt x="422" y="112"/>
                    <a:pt x="422" y="112"/>
                    <a:pt x="422" y="112"/>
                  </a:cubicBezTo>
                  <a:cubicBezTo>
                    <a:pt x="421" y="111"/>
                    <a:pt x="421" y="110"/>
                    <a:pt x="420" y="109"/>
                  </a:cubicBezTo>
                  <a:cubicBezTo>
                    <a:pt x="403" y="119"/>
                    <a:pt x="403" y="119"/>
                    <a:pt x="403" y="119"/>
                  </a:cubicBezTo>
                  <a:close/>
                  <a:moveTo>
                    <a:pt x="399" y="113"/>
                  </a:moveTo>
                  <a:cubicBezTo>
                    <a:pt x="400" y="114"/>
                    <a:pt x="401" y="115"/>
                    <a:pt x="401" y="116"/>
                  </a:cubicBezTo>
                  <a:cubicBezTo>
                    <a:pt x="418" y="105"/>
                    <a:pt x="418" y="105"/>
                    <a:pt x="418" y="105"/>
                  </a:cubicBezTo>
                  <a:cubicBezTo>
                    <a:pt x="417" y="104"/>
                    <a:pt x="416" y="103"/>
                    <a:pt x="415" y="102"/>
                  </a:cubicBezTo>
                  <a:cubicBezTo>
                    <a:pt x="399" y="113"/>
                    <a:pt x="399" y="113"/>
                    <a:pt x="399" y="113"/>
                  </a:cubicBezTo>
                  <a:close/>
                  <a:moveTo>
                    <a:pt x="395" y="106"/>
                  </a:moveTo>
                  <a:cubicBezTo>
                    <a:pt x="396" y="107"/>
                    <a:pt x="396" y="108"/>
                    <a:pt x="397" y="109"/>
                  </a:cubicBezTo>
                  <a:cubicBezTo>
                    <a:pt x="413" y="98"/>
                    <a:pt x="413" y="98"/>
                    <a:pt x="413" y="98"/>
                  </a:cubicBezTo>
                  <a:cubicBezTo>
                    <a:pt x="412" y="97"/>
                    <a:pt x="412" y="96"/>
                    <a:pt x="411" y="95"/>
                  </a:cubicBezTo>
                  <a:cubicBezTo>
                    <a:pt x="395" y="106"/>
                    <a:pt x="395" y="106"/>
                    <a:pt x="395" y="106"/>
                  </a:cubicBezTo>
                  <a:close/>
                  <a:moveTo>
                    <a:pt x="390" y="100"/>
                  </a:moveTo>
                  <a:cubicBezTo>
                    <a:pt x="391" y="101"/>
                    <a:pt x="392" y="102"/>
                    <a:pt x="393" y="103"/>
                  </a:cubicBezTo>
                  <a:cubicBezTo>
                    <a:pt x="408" y="92"/>
                    <a:pt x="408" y="92"/>
                    <a:pt x="408" y="92"/>
                  </a:cubicBezTo>
                  <a:cubicBezTo>
                    <a:pt x="408" y="91"/>
                    <a:pt x="407" y="90"/>
                    <a:pt x="406" y="88"/>
                  </a:cubicBezTo>
                  <a:cubicBezTo>
                    <a:pt x="390" y="100"/>
                    <a:pt x="390" y="100"/>
                    <a:pt x="390" y="100"/>
                  </a:cubicBezTo>
                  <a:close/>
                  <a:moveTo>
                    <a:pt x="386" y="95"/>
                  </a:moveTo>
                  <a:cubicBezTo>
                    <a:pt x="387" y="96"/>
                    <a:pt x="387" y="97"/>
                    <a:pt x="388" y="97"/>
                  </a:cubicBezTo>
                  <a:cubicBezTo>
                    <a:pt x="403" y="85"/>
                    <a:pt x="403" y="85"/>
                    <a:pt x="403" y="85"/>
                  </a:cubicBezTo>
                  <a:cubicBezTo>
                    <a:pt x="403" y="84"/>
                    <a:pt x="402" y="83"/>
                    <a:pt x="401" y="82"/>
                  </a:cubicBezTo>
                  <a:cubicBezTo>
                    <a:pt x="386" y="95"/>
                    <a:pt x="386" y="95"/>
                    <a:pt x="386" y="95"/>
                  </a:cubicBezTo>
                  <a:close/>
                  <a:moveTo>
                    <a:pt x="381" y="89"/>
                  </a:moveTo>
                  <a:cubicBezTo>
                    <a:pt x="382" y="90"/>
                    <a:pt x="383" y="91"/>
                    <a:pt x="383" y="92"/>
                  </a:cubicBezTo>
                  <a:cubicBezTo>
                    <a:pt x="398" y="79"/>
                    <a:pt x="398" y="79"/>
                    <a:pt x="398" y="79"/>
                  </a:cubicBezTo>
                  <a:cubicBezTo>
                    <a:pt x="397" y="78"/>
                    <a:pt x="396" y="77"/>
                    <a:pt x="396" y="76"/>
                  </a:cubicBezTo>
                  <a:cubicBezTo>
                    <a:pt x="381" y="89"/>
                    <a:pt x="381" y="89"/>
                    <a:pt x="381" y="89"/>
                  </a:cubicBezTo>
                  <a:close/>
                  <a:moveTo>
                    <a:pt x="376" y="83"/>
                  </a:moveTo>
                  <a:cubicBezTo>
                    <a:pt x="377" y="84"/>
                    <a:pt x="378" y="85"/>
                    <a:pt x="378" y="86"/>
                  </a:cubicBezTo>
                  <a:cubicBezTo>
                    <a:pt x="393" y="73"/>
                    <a:pt x="393" y="73"/>
                    <a:pt x="393" y="73"/>
                  </a:cubicBezTo>
                  <a:cubicBezTo>
                    <a:pt x="392" y="72"/>
                    <a:pt x="391" y="71"/>
                    <a:pt x="390" y="70"/>
                  </a:cubicBezTo>
                  <a:cubicBezTo>
                    <a:pt x="376" y="83"/>
                    <a:pt x="376" y="83"/>
                    <a:pt x="376" y="83"/>
                  </a:cubicBezTo>
                  <a:close/>
                  <a:moveTo>
                    <a:pt x="371" y="78"/>
                  </a:moveTo>
                  <a:cubicBezTo>
                    <a:pt x="371" y="79"/>
                    <a:pt x="372" y="80"/>
                    <a:pt x="373" y="81"/>
                  </a:cubicBezTo>
                  <a:cubicBezTo>
                    <a:pt x="387" y="67"/>
                    <a:pt x="387" y="67"/>
                    <a:pt x="387" y="67"/>
                  </a:cubicBezTo>
                  <a:cubicBezTo>
                    <a:pt x="386" y="66"/>
                    <a:pt x="385" y="65"/>
                    <a:pt x="384" y="64"/>
                  </a:cubicBezTo>
                  <a:lnTo>
                    <a:pt x="371" y="78"/>
                  </a:lnTo>
                  <a:close/>
                  <a:moveTo>
                    <a:pt x="365" y="73"/>
                  </a:moveTo>
                  <a:cubicBezTo>
                    <a:pt x="366" y="74"/>
                    <a:pt x="367" y="75"/>
                    <a:pt x="368" y="76"/>
                  </a:cubicBezTo>
                  <a:cubicBezTo>
                    <a:pt x="381" y="61"/>
                    <a:pt x="381" y="61"/>
                    <a:pt x="381" y="61"/>
                  </a:cubicBezTo>
                  <a:cubicBezTo>
                    <a:pt x="380" y="60"/>
                    <a:pt x="379" y="59"/>
                    <a:pt x="378" y="59"/>
                  </a:cubicBezTo>
                  <a:cubicBezTo>
                    <a:pt x="365" y="73"/>
                    <a:pt x="365" y="73"/>
                    <a:pt x="365" y="73"/>
                  </a:cubicBezTo>
                  <a:close/>
                  <a:moveTo>
                    <a:pt x="359" y="68"/>
                  </a:moveTo>
                  <a:cubicBezTo>
                    <a:pt x="360" y="69"/>
                    <a:pt x="361" y="70"/>
                    <a:pt x="362" y="71"/>
                  </a:cubicBezTo>
                  <a:cubicBezTo>
                    <a:pt x="375" y="56"/>
                    <a:pt x="375" y="56"/>
                    <a:pt x="375" y="56"/>
                  </a:cubicBezTo>
                  <a:cubicBezTo>
                    <a:pt x="374" y="55"/>
                    <a:pt x="373" y="54"/>
                    <a:pt x="372" y="53"/>
                  </a:cubicBezTo>
                  <a:lnTo>
                    <a:pt x="359" y="68"/>
                  </a:lnTo>
                  <a:close/>
                  <a:moveTo>
                    <a:pt x="354" y="63"/>
                  </a:moveTo>
                  <a:cubicBezTo>
                    <a:pt x="355" y="64"/>
                    <a:pt x="356" y="65"/>
                    <a:pt x="357" y="66"/>
                  </a:cubicBezTo>
                  <a:cubicBezTo>
                    <a:pt x="369" y="51"/>
                    <a:pt x="369" y="51"/>
                    <a:pt x="369" y="51"/>
                  </a:cubicBezTo>
                  <a:cubicBezTo>
                    <a:pt x="368" y="50"/>
                    <a:pt x="367" y="49"/>
                    <a:pt x="366" y="48"/>
                  </a:cubicBezTo>
                  <a:cubicBezTo>
                    <a:pt x="354" y="63"/>
                    <a:pt x="354" y="63"/>
                    <a:pt x="354" y="63"/>
                  </a:cubicBezTo>
                  <a:close/>
                  <a:moveTo>
                    <a:pt x="348" y="59"/>
                  </a:moveTo>
                  <a:cubicBezTo>
                    <a:pt x="349" y="60"/>
                    <a:pt x="350" y="60"/>
                    <a:pt x="351" y="61"/>
                  </a:cubicBezTo>
                  <a:cubicBezTo>
                    <a:pt x="362" y="46"/>
                    <a:pt x="362" y="46"/>
                    <a:pt x="362" y="46"/>
                  </a:cubicBezTo>
                  <a:cubicBezTo>
                    <a:pt x="361" y="45"/>
                    <a:pt x="360" y="44"/>
                    <a:pt x="359" y="43"/>
                  </a:cubicBezTo>
                  <a:cubicBezTo>
                    <a:pt x="348" y="59"/>
                    <a:pt x="348" y="59"/>
                    <a:pt x="348" y="59"/>
                  </a:cubicBezTo>
                  <a:close/>
                  <a:moveTo>
                    <a:pt x="341" y="55"/>
                  </a:moveTo>
                  <a:cubicBezTo>
                    <a:pt x="343" y="55"/>
                    <a:pt x="344" y="56"/>
                    <a:pt x="345" y="57"/>
                  </a:cubicBezTo>
                  <a:cubicBezTo>
                    <a:pt x="356" y="41"/>
                    <a:pt x="356" y="41"/>
                    <a:pt x="356" y="41"/>
                  </a:cubicBezTo>
                  <a:cubicBezTo>
                    <a:pt x="355" y="40"/>
                    <a:pt x="354" y="39"/>
                    <a:pt x="352" y="38"/>
                  </a:cubicBezTo>
                  <a:cubicBezTo>
                    <a:pt x="341" y="55"/>
                    <a:pt x="341" y="55"/>
                    <a:pt x="341" y="55"/>
                  </a:cubicBezTo>
                  <a:close/>
                  <a:moveTo>
                    <a:pt x="335" y="51"/>
                  </a:moveTo>
                  <a:cubicBezTo>
                    <a:pt x="336" y="51"/>
                    <a:pt x="337" y="52"/>
                    <a:pt x="338" y="53"/>
                  </a:cubicBezTo>
                  <a:cubicBezTo>
                    <a:pt x="349" y="36"/>
                    <a:pt x="349" y="36"/>
                    <a:pt x="349" y="36"/>
                  </a:cubicBezTo>
                  <a:cubicBezTo>
                    <a:pt x="348" y="35"/>
                    <a:pt x="347" y="35"/>
                    <a:pt x="345" y="34"/>
                  </a:cubicBezTo>
                  <a:cubicBezTo>
                    <a:pt x="335" y="51"/>
                    <a:pt x="335" y="51"/>
                    <a:pt x="335" y="51"/>
                  </a:cubicBezTo>
                  <a:close/>
                  <a:moveTo>
                    <a:pt x="329" y="47"/>
                  </a:moveTo>
                  <a:cubicBezTo>
                    <a:pt x="330" y="47"/>
                    <a:pt x="331" y="48"/>
                    <a:pt x="332" y="49"/>
                  </a:cubicBezTo>
                  <a:cubicBezTo>
                    <a:pt x="342" y="32"/>
                    <a:pt x="342" y="32"/>
                    <a:pt x="342" y="32"/>
                  </a:cubicBezTo>
                  <a:cubicBezTo>
                    <a:pt x="341" y="31"/>
                    <a:pt x="340" y="30"/>
                    <a:pt x="338" y="30"/>
                  </a:cubicBezTo>
                  <a:cubicBezTo>
                    <a:pt x="329" y="47"/>
                    <a:pt x="329" y="47"/>
                    <a:pt x="329" y="47"/>
                  </a:cubicBezTo>
                  <a:close/>
                  <a:moveTo>
                    <a:pt x="322" y="43"/>
                  </a:moveTo>
                  <a:cubicBezTo>
                    <a:pt x="323" y="44"/>
                    <a:pt x="324" y="44"/>
                    <a:pt x="325" y="45"/>
                  </a:cubicBezTo>
                  <a:cubicBezTo>
                    <a:pt x="335" y="28"/>
                    <a:pt x="335" y="28"/>
                    <a:pt x="335" y="28"/>
                  </a:cubicBezTo>
                  <a:cubicBezTo>
                    <a:pt x="334" y="27"/>
                    <a:pt x="332" y="26"/>
                    <a:pt x="331" y="26"/>
                  </a:cubicBezTo>
                  <a:cubicBezTo>
                    <a:pt x="322" y="43"/>
                    <a:pt x="322" y="43"/>
                    <a:pt x="322" y="43"/>
                  </a:cubicBezTo>
                  <a:close/>
                  <a:moveTo>
                    <a:pt x="315" y="40"/>
                  </a:moveTo>
                  <a:cubicBezTo>
                    <a:pt x="317" y="40"/>
                    <a:pt x="318" y="41"/>
                    <a:pt x="319" y="42"/>
                  </a:cubicBezTo>
                  <a:cubicBezTo>
                    <a:pt x="328" y="24"/>
                    <a:pt x="328" y="24"/>
                    <a:pt x="328" y="24"/>
                  </a:cubicBezTo>
                  <a:cubicBezTo>
                    <a:pt x="326" y="23"/>
                    <a:pt x="325" y="23"/>
                    <a:pt x="324" y="22"/>
                  </a:cubicBezTo>
                  <a:cubicBezTo>
                    <a:pt x="315" y="40"/>
                    <a:pt x="315" y="40"/>
                    <a:pt x="315" y="40"/>
                  </a:cubicBezTo>
                  <a:close/>
                  <a:moveTo>
                    <a:pt x="309" y="37"/>
                  </a:moveTo>
                  <a:cubicBezTo>
                    <a:pt x="310" y="37"/>
                    <a:pt x="311" y="38"/>
                    <a:pt x="312" y="38"/>
                  </a:cubicBezTo>
                  <a:cubicBezTo>
                    <a:pt x="320" y="20"/>
                    <a:pt x="320" y="20"/>
                    <a:pt x="320" y="20"/>
                  </a:cubicBezTo>
                  <a:cubicBezTo>
                    <a:pt x="319" y="20"/>
                    <a:pt x="318" y="19"/>
                    <a:pt x="316" y="19"/>
                  </a:cubicBezTo>
                  <a:cubicBezTo>
                    <a:pt x="309" y="37"/>
                    <a:pt x="309" y="37"/>
                    <a:pt x="309" y="37"/>
                  </a:cubicBezTo>
                  <a:close/>
                  <a:moveTo>
                    <a:pt x="302" y="34"/>
                  </a:moveTo>
                  <a:cubicBezTo>
                    <a:pt x="303" y="34"/>
                    <a:pt x="304" y="35"/>
                    <a:pt x="305" y="35"/>
                  </a:cubicBezTo>
                  <a:cubicBezTo>
                    <a:pt x="313" y="17"/>
                    <a:pt x="313" y="17"/>
                    <a:pt x="313" y="17"/>
                  </a:cubicBezTo>
                  <a:cubicBezTo>
                    <a:pt x="311" y="17"/>
                    <a:pt x="310" y="16"/>
                    <a:pt x="309" y="16"/>
                  </a:cubicBezTo>
                  <a:cubicBezTo>
                    <a:pt x="302" y="34"/>
                    <a:pt x="302" y="34"/>
                    <a:pt x="302" y="34"/>
                  </a:cubicBezTo>
                  <a:close/>
                  <a:moveTo>
                    <a:pt x="295" y="31"/>
                  </a:moveTo>
                  <a:cubicBezTo>
                    <a:pt x="296" y="32"/>
                    <a:pt x="297" y="32"/>
                    <a:pt x="298" y="33"/>
                  </a:cubicBezTo>
                  <a:cubicBezTo>
                    <a:pt x="305" y="14"/>
                    <a:pt x="305" y="14"/>
                    <a:pt x="305" y="14"/>
                  </a:cubicBezTo>
                  <a:cubicBezTo>
                    <a:pt x="304" y="14"/>
                    <a:pt x="302" y="13"/>
                    <a:pt x="301" y="13"/>
                  </a:cubicBezTo>
                  <a:cubicBezTo>
                    <a:pt x="295" y="31"/>
                    <a:pt x="295" y="31"/>
                    <a:pt x="295" y="31"/>
                  </a:cubicBezTo>
                  <a:close/>
                  <a:moveTo>
                    <a:pt x="288" y="29"/>
                  </a:moveTo>
                  <a:cubicBezTo>
                    <a:pt x="289" y="29"/>
                    <a:pt x="290" y="30"/>
                    <a:pt x="291" y="30"/>
                  </a:cubicBezTo>
                  <a:cubicBezTo>
                    <a:pt x="297" y="12"/>
                    <a:pt x="297" y="12"/>
                    <a:pt x="297" y="12"/>
                  </a:cubicBezTo>
                  <a:cubicBezTo>
                    <a:pt x="296" y="11"/>
                    <a:pt x="295" y="11"/>
                    <a:pt x="293" y="10"/>
                  </a:cubicBezTo>
                  <a:cubicBezTo>
                    <a:pt x="288" y="29"/>
                    <a:pt x="288" y="29"/>
                    <a:pt x="288" y="29"/>
                  </a:cubicBezTo>
                  <a:close/>
                  <a:moveTo>
                    <a:pt x="280" y="27"/>
                  </a:moveTo>
                  <a:cubicBezTo>
                    <a:pt x="282" y="27"/>
                    <a:pt x="283" y="28"/>
                    <a:pt x="284" y="28"/>
                  </a:cubicBezTo>
                  <a:cubicBezTo>
                    <a:pt x="289" y="9"/>
                    <a:pt x="289" y="9"/>
                    <a:pt x="289" y="9"/>
                  </a:cubicBezTo>
                  <a:cubicBezTo>
                    <a:pt x="288" y="9"/>
                    <a:pt x="287" y="8"/>
                    <a:pt x="285" y="8"/>
                  </a:cubicBezTo>
                  <a:cubicBezTo>
                    <a:pt x="280" y="27"/>
                    <a:pt x="280" y="27"/>
                    <a:pt x="280" y="27"/>
                  </a:cubicBezTo>
                  <a:close/>
                  <a:moveTo>
                    <a:pt x="273" y="25"/>
                  </a:moveTo>
                  <a:cubicBezTo>
                    <a:pt x="274" y="25"/>
                    <a:pt x="276" y="26"/>
                    <a:pt x="277" y="26"/>
                  </a:cubicBezTo>
                  <a:cubicBezTo>
                    <a:pt x="281" y="7"/>
                    <a:pt x="281" y="7"/>
                    <a:pt x="281" y="7"/>
                  </a:cubicBezTo>
                  <a:cubicBezTo>
                    <a:pt x="280" y="7"/>
                    <a:pt x="279" y="6"/>
                    <a:pt x="278" y="6"/>
                  </a:cubicBezTo>
                  <a:cubicBezTo>
                    <a:pt x="273" y="25"/>
                    <a:pt x="273" y="25"/>
                    <a:pt x="273" y="25"/>
                  </a:cubicBezTo>
                  <a:close/>
                  <a:moveTo>
                    <a:pt x="266" y="24"/>
                  </a:moveTo>
                  <a:cubicBezTo>
                    <a:pt x="267" y="24"/>
                    <a:pt x="268" y="24"/>
                    <a:pt x="269" y="24"/>
                  </a:cubicBezTo>
                  <a:cubicBezTo>
                    <a:pt x="274" y="5"/>
                    <a:pt x="274" y="5"/>
                    <a:pt x="274" y="5"/>
                  </a:cubicBezTo>
                  <a:cubicBezTo>
                    <a:pt x="272" y="5"/>
                    <a:pt x="271" y="5"/>
                    <a:pt x="269" y="4"/>
                  </a:cubicBezTo>
                  <a:lnTo>
                    <a:pt x="266" y="24"/>
                  </a:lnTo>
                  <a:close/>
                  <a:moveTo>
                    <a:pt x="258" y="22"/>
                  </a:moveTo>
                  <a:cubicBezTo>
                    <a:pt x="260" y="22"/>
                    <a:pt x="261" y="23"/>
                    <a:pt x="262" y="23"/>
                  </a:cubicBezTo>
                  <a:cubicBezTo>
                    <a:pt x="265" y="4"/>
                    <a:pt x="265" y="4"/>
                    <a:pt x="265" y="4"/>
                  </a:cubicBezTo>
                  <a:cubicBezTo>
                    <a:pt x="264" y="3"/>
                    <a:pt x="263" y="3"/>
                    <a:pt x="261" y="3"/>
                  </a:cubicBezTo>
                  <a:lnTo>
                    <a:pt x="258" y="22"/>
                  </a:lnTo>
                  <a:close/>
                  <a:moveTo>
                    <a:pt x="251" y="21"/>
                  </a:moveTo>
                  <a:cubicBezTo>
                    <a:pt x="252" y="21"/>
                    <a:pt x="254" y="22"/>
                    <a:pt x="255" y="22"/>
                  </a:cubicBezTo>
                  <a:cubicBezTo>
                    <a:pt x="257" y="2"/>
                    <a:pt x="257" y="2"/>
                    <a:pt x="257" y="2"/>
                  </a:cubicBezTo>
                  <a:cubicBezTo>
                    <a:pt x="256" y="2"/>
                    <a:pt x="255" y="2"/>
                    <a:pt x="253" y="2"/>
                  </a:cubicBezTo>
                  <a:cubicBezTo>
                    <a:pt x="251" y="21"/>
                    <a:pt x="251" y="21"/>
                    <a:pt x="251" y="21"/>
                  </a:cubicBezTo>
                  <a:close/>
                  <a:moveTo>
                    <a:pt x="244" y="21"/>
                  </a:moveTo>
                  <a:cubicBezTo>
                    <a:pt x="245" y="21"/>
                    <a:pt x="246" y="21"/>
                    <a:pt x="247" y="21"/>
                  </a:cubicBezTo>
                  <a:cubicBezTo>
                    <a:pt x="249" y="1"/>
                    <a:pt x="249" y="1"/>
                    <a:pt x="249" y="1"/>
                  </a:cubicBezTo>
                  <a:cubicBezTo>
                    <a:pt x="248" y="1"/>
                    <a:pt x="247" y="1"/>
                    <a:pt x="245" y="1"/>
                  </a:cubicBezTo>
                  <a:cubicBezTo>
                    <a:pt x="244" y="21"/>
                    <a:pt x="244" y="21"/>
                    <a:pt x="244" y="21"/>
                  </a:cubicBezTo>
                  <a:close/>
                  <a:moveTo>
                    <a:pt x="236" y="20"/>
                  </a:moveTo>
                  <a:cubicBezTo>
                    <a:pt x="237" y="20"/>
                    <a:pt x="239" y="20"/>
                    <a:pt x="240" y="20"/>
                  </a:cubicBezTo>
                  <a:cubicBezTo>
                    <a:pt x="241" y="1"/>
                    <a:pt x="241" y="1"/>
                    <a:pt x="241" y="1"/>
                  </a:cubicBezTo>
                  <a:cubicBezTo>
                    <a:pt x="240" y="1"/>
                    <a:pt x="238" y="1"/>
                    <a:pt x="237" y="1"/>
                  </a:cubicBezTo>
                  <a:cubicBezTo>
                    <a:pt x="236" y="20"/>
                    <a:pt x="236" y="20"/>
                    <a:pt x="236" y="20"/>
                  </a:cubicBezTo>
                  <a:close/>
                  <a:moveTo>
                    <a:pt x="229" y="20"/>
                  </a:moveTo>
                  <a:cubicBezTo>
                    <a:pt x="230" y="20"/>
                    <a:pt x="231" y="20"/>
                    <a:pt x="232" y="20"/>
                  </a:cubicBezTo>
                  <a:cubicBezTo>
                    <a:pt x="233" y="0"/>
                    <a:pt x="233" y="0"/>
                    <a:pt x="233" y="0"/>
                  </a:cubicBezTo>
                  <a:cubicBezTo>
                    <a:pt x="232" y="0"/>
                    <a:pt x="230" y="0"/>
                    <a:pt x="229" y="0"/>
                  </a:cubicBezTo>
                  <a:cubicBezTo>
                    <a:pt x="229" y="20"/>
                    <a:pt x="229" y="20"/>
                    <a:pt x="229" y="20"/>
                  </a:cubicBezTo>
                  <a:close/>
                  <a:moveTo>
                    <a:pt x="221" y="20"/>
                  </a:moveTo>
                  <a:cubicBezTo>
                    <a:pt x="222" y="20"/>
                    <a:pt x="224" y="20"/>
                    <a:pt x="225" y="20"/>
                  </a:cubicBezTo>
                  <a:cubicBezTo>
                    <a:pt x="225" y="0"/>
                    <a:pt x="225" y="0"/>
                    <a:pt x="225" y="0"/>
                  </a:cubicBezTo>
                  <a:cubicBezTo>
                    <a:pt x="223" y="0"/>
                    <a:pt x="222" y="0"/>
                    <a:pt x="221" y="0"/>
                  </a:cubicBezTo>
                  <a:lnTo>
                    <a:pt x="221" y="20"/>
                  </a:lnTo>
                  <a:close/>
                  <a:moveTo>
                    <a:pt x="214" y="20"/>
                  </a:moveTo>
                  <a:cubicBezTo>
                    <a:pt x="215" y="20"/>
                    <a:pt x="216" y="20"/>
                    <a:pt x="217" y="20"/>
                  </a:cubicBezTo>
                  <a:cubicBezTo>
                    <a:pt x="217" y="0"/>
                    <a:pt x="217" y="0"/>
                    <a:pt x="217" y="0"/>
                  </a:cubicBezTo>
                  <a:cubicBezTo>
                    <a:pt x="215" y="1"/>
                    <a:pt x="214" y="1"/>
                    <a:pt x="213" y="1"/>
                  </a:cubicBezTo>
                  <a:cubicBezTo>
                    <a:pt x="214" y="20"/>
                    <a:pt x="214" y="20"/>
                    <a:pt x="214" y="20"/>
                  </a:cubicBezTo>
                  <a:close/>
                  <a:moveTo>
                    <a:pt x="206" y="21"/>
                  </a:moveTo>
                  <a:cubicBezTo>
                    <a:pt x="207" y="21"/>
                    <a:pt x="209" y="21"/>
                    <a:pt x="210" y="21"/>
                  </a:cubicBezTo>
                  <a:cubicBezTo>
                    <a:pt x="208" y="1"/>
                    <a:pt x="208" y="1"/>
                    <a:pt x="208" y="1"/>
                  </a:cubicBezTo>
                  <a:cubicBezTo>
                    <a:pt x="207" y="1"/>
                    <a:pt x="206" y="1"/>
                    <a:pt x="204" y="1"/>
                  </a:cubicBezTo>
                  <a:cubicBezTo>
                    <a:pt x="206" y="21"/>
                    <a:pt x="206" y="21"/>
                    <a:pt x="206" y="21"/>
                  </a:cubicBezTo>
                  <a:close/>
                  <a:moveTo>
                    <a:pt x="199" y="22"/>
                  </a:moveTo>
                  <a:cubicBezTo>
                    <a:pt x="200" y="22"/>
                    <a:pt x="201" y="21"/>
                    <a:pt x="203" y="21"/>
                  </a:cubicBezTo>
                  <a:cubicBezTo>
                    <a:pt x="200" y="2"/>
                    <a:pt x="200" y="2"/>
                    <a:pt x="200" y="2"/>
                  </a:cubicBezTo>
                  <a:cubicBezTo>
                    <a:pt x="199" y="2"/>
                    <a:pt x="198" y="2"/>
                    <a:pt x="196" y="2"/>
                  </a:cubicBezTo>
                  <a:lnTo>
                    <a:pt x="199" y="22"/>
                  </a:lnTo>
                  <a:close/>
                  <a:moveTo>
                    <a:pt x="191" y="23"/>
                  </a:moveTo>
                  <a:cubicBezTo>
                    <a:pt x="193" y="23"/>
                    <a:pt x="194" y="22"/>
                    <a:pt x="195" y="22"/>
                  </a:cubicBezTo>
                  <a:cubicBezTo>
                    <a:pt x="192" y="3"/>
                    <a:pt x="192" y="3"/>
                    <a:pt x="192" y="3"/>
                  </a:cubicBezTo>
                  <a:cubicBezTo>
                    <a:pt x="191" y="3"/>
                    <a:pt x="189" y="3"/>
                    <a:pt x="188" y="4"/>
                  </a:cubicBezTo>
                  <a:lnTo>
                    <a:pt x="191" y="23"/>
                  </a:lnTo>
                  <a:close/>
                  <a:moveTo>
                    <a:pt x="184" y="24"/>
                  </a:moveTo>
                  <a:cubicBezTo>
                    <a:pt x="185" y="24"/>
                    <a:pt x="187" y="24"/>
                    <a:pt x="188" y="23"/>
                  </a:cubicBezTo>
                  <a:cubicBezTo>
                    <a:pt x="184" y="4"/>
                    <a:pt x="184" y="4"/>
                    <a:pt x="184" y="4"/>
                  </a:cubicBezTo>
                  <a:cubicBezTo>
                    <a:pt x="183" y="5"/>
                    <a:pt x="181" y="5"/>
                    <a:pt x="180" y="5"/>
                  </a:cubicBezTo>
                  <a:cubicBezTo>
                    <a:pt x="184" y="24"/>
                    <a:pt x="184" y="24"/>
                    <a:pt x="184" y="24"/>
                  </a:cubicBezTo>
                  <a:close/>
                  <a:moveTo>
                    <a:pt x="177" y="26"/>
                  </a:moveTo>
                  <a:cubicBezTo>
                    <a:pt x="178" y="26"/>
                    <a:pt x="179" y="25"/>
                    <a:pt x="180" y="25"/>
                  </a:cubicBezTo>
                  <a:cubicBezTo>
                    <a:pt x="176" y="6"/>
                    <a:pt x="176" y="6"/>
                    <a:pt x="176" y="6"/>
                  </a:cubicBezTo>
                  <a:cubicBezTo>
                    <a:pt x="175" y="6"/>
                    <a:pt x="173" y="7"/>
                    <a:pt x="172" y="7"/>
                  </a:cubicBezTo>
                  <a:cubicBezTo>
                    <a:pt x="177" y="26"/>
                    <a:pt x="177" y="26"/>
                    <a:pt x="177" y="26"/>
                  </a:cubicBezTo>
                  <a:close/>
                  <a:moveTo>
                    <a:pt x="170" y="28"/>
                  </a:moveTo>
                  <a:cubicBezTo>
                    <a:pt x="171" y="27"/>
                    <a:pt x="172" y="27"/>
                    <a:pt x="173" y="27"/>
                  </a:cubicBezTo>
                  <a:cubicBezTo>
                    <a:pt x="168" y="8"/>
                    <a:pt x="168" y="8"/>
                    <a:pt x="168" y="8"/>
                  </a:cubicBezTo>
                  <a:cubicBezTo>
                    <a:pt x="167" y="8"/>
                    <a:pt x="166" y="9"/>
                    <a:pt x="164" y="9"/>
                  </a:cubicBezTo>
                  <a:cubicBezTo>
                    <a:pt x="170" y="28"/>
                    <a:pt x="170" y="28"/>
                    <a:pt x="170" y="28"/>
                  </a:cubicBezTo>
                  <a:close/>
                  <a:moveTo>
                    <a:pt x="162" y="30"/>
                  </a:moveTo>
                  <a:cubicBezTo>
                    <a:pt x="164" y="30"/>
                    <a:pt x="165" y="29"/>
                    <a:pt x="166" y="29"/>
                  </a:cubicBezTo>
                  <a:cubicBezTo>
                    <a:pt x="160" y="10"/>
                    <a:pt x="160" y="10"/>
                    <a:pt x="160" y="10"/>
                  </a:cubicBezTo>
                  <a:cubicBezTo>
                    <a:pt x="159" y="11"/>
                    <a:pt x="158" y="11"/>
                    <a:pt x="156" y="11"/>
                  </a:cubicBezTo>
                  <a:cubicBezTo>
                    <a:pt x="162" y="30"/>
                    <a:pt x="162" y="30"/>
                    <a:pt x="162" y="30"/>
                  </a:cubicBezTo>
                  <a:close/>
                  <a:moveTo>
                    <a:pt x="155" y="32"/>
                  </a:moveTo>
                  <a:cubicBezTo>
                    <a:pt x="157" y="32"/>
                    <a:pt x="158" y="32"/>
                    <a:pt x="159" y="31"/>
                  </a:cubicBezTo>
                  <a:cubicBezTo>
                    <a:pt x="152" y="13"/>
                    <a:pt x="152" y="13"/>
                    <a:pt x="152" y="13"/>
                  </a:cubicBezTo>
                  <a:cubicBezTo>
                    <a:pt x="151" y="13"/>
                    <a:pt x="150" y="14"/>
                    <a:pt x="149" y="14"/>
                  </a:cubicBezTo>
                  <a:cubicBezTo>
                    <a:pt x="155" y="32"/>
                    <a:pt x="155" y="32"/>
                    <a:pt x="155" y="32"/>
                  </a:cubicBezTo>
                  <a:close/>
                  <a:moveTo>
                    <a:pt x="148" y="35"/>
                  </a:moveTo>
                  <a:cubicBezTo>
                    <a:pt x="150" y="35"/>
                    <a:pt x="151" y="34"/>
                    <a:pt x="152" y="34"/>
                  </a:cubicBezTo>
                  <a:cubicBezTo>
                    <a:pt x="145" y="15"/>
                    <a:pt x="145" y="15"/>
                    <a:pt x="145" y="15"/>
                  </a:cubicBezTo>
                  <a:cubicBezTo>
                    <a:pt x="144" y="16"/>
                    <a:pt x="142" y="16"/>
                    <a:pt x="141" y="17"/>
                  </a:cubicBezTo>
                  <a:lnTo>
                    <a:pt x="148" y="35"/>
                  </a:lnTo>
                  <a:close/>
                  <a:moveTo>
                    <a:pt x="142" y="38"/>
                  </a:moveTo>
                  <a:cubicBezTo>
                    <a:pt x="143" y="38"/>
                    <a:pt x="144" y="37"/>
                    <a:pt x="145" y="37"/>
                  </a:cubicBezTo>
                  <a:cubicBezTo>
                    <a:pt x="137" y="19"/>
                    <a:pt x="137" y="19"/>
                    <a:pt x="137" y="19"/>
                  </a:cubicBezTo>
                  <a:cubicBezTo>
                    <a:pt x="136" y="19"/>
                    <a:pt x="135" y="20"/>
                    <a:pt x="134" y="20"/>
                  </a:cubicBezTo>
                  <a:cubicBezTo>
                    <a:pt x="142" y="38"/>
                    <a:pt x="142" y="38"/>
                    <a:pt x="142" y="38"/>
                  </a:cubicBezTo>
                  <a:close/>
                  <a:moveTo>
                    <a:pt x="135" y="41"/>
                  </a:moveTo>
                  <a:cubicBezTo>
                    <a:pt x="136" y="41"/>
                    <a:pt x="137" y="40"/>
                    <a:pt x="138" y="40"/>
                  </a:cubicBezTo>
                  <a:cubicBezTo>
                    <a:pt x="130" y="22"/>
                    <a:pt x="130" y="22"/>
                    <a:pt x="130" y="22"/>
                  </a:cubicBezTo>
                  <a:cubicBezTo>
                    <a:pt x="129" y="23"/>
                    <a:pt x="127" y="23"/>
                    <a:pt x="126" y="24"/>
                  </a:cubicBezTo>
                  <a:cubicBezTo>
                    <a:pt x="135" y="41"/>
                    <a:pt x="135" y="41"/>
                    <a:pt x="135" y="41"/>
                  </a:cubicBezTo>
                  <a:close/>
                  <a:moveTo>
                    <a:pt x="128" y="45"/>
                  </a:moveTo>
                  <a:cubicBezTo>
                    <a:pt x="129" y="44"/>
                    <a:pt x="130" y="43"/>
                    <a:pt x="131" y="43"/>
                  </a:cubicBezTo>
                  <a:cubicBezTo>
                    <a:pt x="122" y="26"/>
                    <a:pt x="122" y="26"/>
                    <a:pt x="122" y="26"/>
                  </a:cubicBezTo>
                  <a:cubicBezTo>
                    <a:pt x="121" y="26"/>
                    <a:pt x="120" y="27"/>
                    <a:pt x="119" y="27"/>
                  </a:cubicBezTo>
                  <a:cubicBezTo>
                    <a:pt x="128" y="45"/>
                    <a:pt x="128" y="45"/>
                    <a:pt x="128" y="45"/>
                  </a:cubicBezTo>
                  <a:close/>
                  <a:moveTo>
                    <a:pt x="122" y="48"/>
                  </a:moveTo>
                  <a:cubicBezTo>
                    <a:pt x="123" y="48"/>
                    <a:pt x="124" y="47"/>
                    <a:pt x="125" y="46"/>
                  </a:cubicBezTo>
                  <a:cubicBezTo>
                    <a:pt x="115" y="29"/>
                    <a:pt x="115" y="29"/>
                    <a:pt x="115" y="29"/>
                  </a:cubicBezTo>
                  <a:cubicBezTo>
                    <a:pt x="114" y="30"/>
                    <a:pt x="113" y="31"/>
                    <a:pt x="112" y="31"/>
                  </a:cubicBezTo>
                  <a:cubicBezTo>
                    <a:pt x="122" y="48"/>
                    <a:pt x="122" y="48"/>
                    <a:pt x="122" y="48"/>
                  </a:cubicBezTo>
                  <a:close/>
                  <a:moveTo>
                    <a:pt x="115" y="52"/>
                  </a:moveTo>
                  <a:cubicBezTo>
                    <a:pt x="116" y="52"/>
                    <a:pt x="117" y="51"/>
                    <a:pt x="119" y="50"/>
                  </a:cubicBezTo>
                  <a:cubicBezTo>
                    <a:pt x="108" y="34"/>
                    <a:pt x="108" y="34"/>
                    <a:pt x="108" y="34"/>
                  </a:cubicBezTo>
                  <a:cubicBezTo>
                    <a:pt x="107" y="34"/>
                    <a:pt x="106" y="35"/>
                    <a:pt x="105" y="36"/>
                  </a:cubicBezTo>
                  <a:cubicBezTo>
                    <a:pt x="115" y="52"/>
                    <a:pt x="115" y="52"/>
                    <a:pt x="115" y="52"/>
                  </a:cubicBezTo>
                  <a:close/>
                  <a:moveTo>
                    <a:pt x="109" y="56"/>
                  </a:moveTo>
                  <a:cubicBezTo>
                    <a:pt x="110" y="56"/>
                    <a:pt x="111" y="55"/>
                    <a:pt x="112" y="54"/>
                  </a:cubicBezTo>
                  <a:cubicBezTo>
                    <a:pt x="101" y="38"/>
                    <a:pt x="101" y="38"/>
                    <a:pt x="101" y="38"/>
                  </a:cubicBezTo>
                  <a:cubicBezTo>
                    <a:pt x="100" y="39"/>
                    <a:pt x="99" y="39"/>
                    <a:pt x="98" y="40"/>
                  </a:cubicBezTo>
                  <a:cubicBezTo>
                    <a:pt x="109" y="56"/>
                    <a:pt x="109" y="56"/>
                    <a:pt x="109" y="56"/>
                  </a:cubicBezTo>
                  <a:close/>
                  <a:moveTo>
                    <a:pt x="103" y="61"/>
                  </a:moveTo>
                  <a:cubicBezTo>
                    <a:pt x="104" y="60"/>
                    <a:pt x="105" y="59"/>
                    <a:pt x="106" y="59"/>
                  </a:cubicBezTo>
                  <a:cubicBezTo>
                    <a:pt x="95" y="43"/>
                    <a:pt x="95" y="43"/>
                    <a:pt x="95" y="43"/>
                  </a:cubicBezTo>
                  <a:cubicBezTo>
                    <a:pt x="94" y="43"/>
                    <a:pt x="92" y="44"/>
                    <a:pt x="91" y="45"/>
                  </a:cubicBezTo>
                  <a:cubicBezTo>
                    <a:pt x="103" y="61"/>
                    <a:pt x="103" y="61"/>
                    <a:pt x="103" y="61"/>
                  </a:cubicBezTo>
                  <a:close/>
                  <a:moveTo>
                    <a:pt x="97" y="65"/>
                  </a:moveTo>
                  <a:cubicBezTo>
                    <a:pt x="98" y="65"/>
                    <a:pt x="99" y="64"/>
                    <a:pt x="100" y="63"/>
                  </a:cubicBezTo>
                  <a:cubicBezTo>
                    <a:pt x="88" y="47"/>
                    <a:pt x="88" y="47"/>
                    <a:pt x="88" y="47"/>
                  </a:cubicBezTo>
                  <a:cubicBezTo>
                    <a:pt x="87" y="48"/>
                    <a:pt x="86" y="49"/>
                    <a:pt x="85" y="50"/>
                  </a:cubicBezTo>
                  <a:cubicBezTo>
                    <a:pt x="97" y="65"/>
                    <a:pt x="97" y="65"/>
                    <a:pt x="97" y="65"/>
                  </a:cubicBezTo>
                  <a:close/>
                  <a:moveTo>
                    <a:pt x="91" y="70"/>
                  </a:moveTo>
                  <a:cubicBezTo>
                    <a:pt x="92" y="69"/>
                    <a:pt x="93" y="68"/>
                    <a:pt x="94" y="68"/>
                  </a:cubicBezTo>
                  <a:cubicBezTo>
                    <a:pt x="82" y="53"/>
                    <a:pt x="82" y="53"/>
                    <a:pt x="82" y="53"/>
                  </a:cubicBezTo>
                  <a:cubicBezTo>
                    <a:pt x="81" y="53"/>
                    <a:pt x="80" y="54"/>
                    <a:pt x="79" y="55"/>
                  </a:cubicBezTo>
                  <a:cubicBezTo>
                    <a:pt x="91" y="70"/>
                    <a:pt x="91" y="70"/>
                    <a:pt x="91" y="70"/>
                  </a:cubicBezTo>
                  <a:close/>
                  <a:moveTo>
                    <a:pt x="86" y="75"/>
                  </a:moveTo>
                  <a:cubicBezTo>
                    <a:pt x="87" y="74"/>
                    <a:pt x="88" y="73"/>
                    <a:pt x="89" y="73"/>
                  </a:cubicBezTo>
                  <a:cubicBezTo>
                    <a:pt x="76" y="58"/>
                    <a:pt x="76" y="58"/>
                    <a:pt x="76" y="58"/>
                  </a:cubicBezTo>
                  <a:cubicBezTo>
                    <a:pt x="75" y="59"/>
                    <a:pt x="74" y="60"/>
                    <a:pt x="73" y="61"/>
                  </a:cubicBezTo>
                  <a:lnTo>
                    <a:pt x="86" y="75"/>
                  </a:lnTo>
                  <a:close/>
                  <a:moveTo>
                    <a:pt x="80" y="80"/>
                  </a:moveTo>
                  <a:cubicBezTo>
                    <a:pt x="81" y="79"/>
                    <a:pt x="82" y="78"/>
                    <a:pt x="83" y="78"/>
                  </a:cubicBezTo>
                  <a:cubicBezTo>
                    <a:pt x="70" y="63"/>
                    <a:pt x="70" y="63"/>
                    <a:pt x="70" y="63"/>
                  </a:cubicBezTo>
                  <a:cubicBezTo>
                    <a:pt x="69" y="64"/>
                    <a:pt x="68" y="65"/>
                    <a:pt x="67" y="66"/>
                  </a:cubicBezTo>
                  <a:cubicBezTo>
                    <a:pt x="80" y="80"/>
                    <a:pt x="80" y="80"/>
                    <a:pt x="80" y="80"/>
                  </a:cubicBezTo>
                  <a:close/>
                  <a:moveTo>
                    <a:pt x="75" y="86"/>
                  </a:moveTo>
                  <a:cubicBezTo>
                    <a:pt x="76" y="85"/>
                    <a:pt x="77" y="84"/>
                    <a:pt x="78" y="83"/>
                  </a:cubicBezTo>
                  <a:cubicBezTo>
                    <a:pt x="64" y="69"/>
                    <a:pt x="64" y="69"/>
                    <a:pt x="64" y="69"/>
                  </a:cubicBezTo>
                  <a:cubicBezTo>
                    <a:pt x="63" y="70"/>
                    <a:pt x="62" y="71"/>
                    <a:pt x="61" y="72"/>
                  </a:cubicBezTo>
                  <a:cubicBezTo>
                    <a:pt x="75" y="86"/>
                    <a:pt x="75" y="86"/>
                    <a:pt x="75" y="86"/>
                  </a:cubicBezTo>
                  <a:close/>
                  <a:moveTo>
                    <a:pt x="70" y="91"/>
                  </a:moveTo>
                  <a:cubicBezTo>
                    <a:pt x="71" y="90"/>
                    <a:pt x="72" y="89"/>
                    <a:pt x="73" y="88"/>
                  </a:cubicBezTo>
                  <a:cubicBezTo>
                    <a:pt x="58" y="75"/>
                    <a:pt x="58" y="75"/>
                    <a:pt x="58" y="75"/>
                  </a:cubicBezTo>
                  <a:cubicBezTo>
                    <a:pt x="57" y="76"/>
                    <a:pt x="56" y="77"/>
                    <a:pt x="55" y="78"/>
                  </a:cubicBezTo>
                  <a:cubicBezTo>
                    <a:pt x="70" y="91"/>
                    <a:pt x="70" y="91"/>
                    <a:pt x="70" y="91"/>
                  </a:cubicBezTo>
                  <a:close/>
                  <a:moveTo>
                    <a:pt x="65" y="97"/>
                  </a:moveTo>
                  <a:cubicBezTo>
                    <a:pt x="66" y="96"/>
                    <a:pt x="67" y="95"/>
                    <a:pt x="68" y="94"/>
                  </a:cubicBezTo>
                  <a:cubicBezTo>
                    <a:pt x="53" y="81"/>
                    <a:pt x="53" y="81"/>
                    <a:pt x="53" y="81"/>
                  </a:cubicBezTo>
                  <a:cubicBezTo>
                    <a:pt x="52" y="82"/>
                    <a:pt x="51" y="84"/>
                    <a:pt x="50" y="85"/>
                  </a:cubicBezTo>
                  <a:cubicBezTo>
                    <a:pt x="65" y="97"/>
                    <a:pt x="65" y="97"/>
                    <a:pt x="65" y="97"/>
                  </a:cubicBezTo>
                  <a:close/>
                  <a:moveTo>
                    <a:pt x="61" y="103"/>
                  </a:moveTo>
                  <a:cubicBezTo>
                    <a:pt x="62" y="102"/>
                    <a:pt x="62" y="101"/>
                    <a:pt x="63" y="100"/>
                  </a:cubicBezTo>
                  <a:cubicBezTo>
                    <a:pt x="48" y="88"/>
                    <a:pt x="48" y="88"/>
                    <a:pt x="48" y="88"/>
                  </a:cubicBezTo>
                  <a:cubicBezTo>
                    <a:pt x="47" y="89"/>
                    <a:pt x="46" y="90"/>
                    <a:pt x="45" y="91"/>
                  </a:cubicBezTo>
                  <a:cubicBezTo>
                    <a:pt x="61" y="103"/>
                    <a:pt x="61" y="103"/>
                    <a:pt x="61" y="103"/>
                  </a:cubicBezTo>
                  <a:close/>
                  <a:moveTo>
                    <a:pt x="56" y="109"/>
                  </a:moveTo>
                  <a:cubicBezTo>
                    <a:pt x="57" y="108"/>
                    <a:pt x="58" y="107"/>
                    <a:pt x="59" y="106"/>
                  </a:cubicBezTo>
                  <a:cubicBezTo>
                    <a:pt x="43" y="94"/>
                    <a:pt x="43" y="94"/>
                    <a:pt x="43" y="94"/>
                  </a:cubicBezTo>
                  <a:cubicBezTo>
                    <a:pt x="42" y="95"/>
                    <a:pt x="41" y="97"/>
                    <a:pt x="40" y="98"/>
                  </a:cubicBezTo>
                  <a:cubicBezTo>
                    <a:pt x="56" y="109"/>
                    <a:pt x="56" y="109"/>
                    <a:pt x="56" y="109"/>
                  </a:cubicBezTo>
                  <a:close/>
                  <a:moveTo>
                    <a:pt x="52" y="115"/>
                  </a:moveTo>
                  <a:cubicBezTo>
                    <a:pt x="53" y="114"/>
                    <a:pt x="54" y="113"/>
                    <a:pt x="54" y="112"/>
                  </a:cubicBezTo>
                  <a:cubicBezTo>
                    <a:pt x="38" y="101"/>
                    <a:pt x="38" y="101"/>
                    <a:pt x="38" y="101"/>
                  </a:cubicBezTo>
                  <a:cubicBezTo>
                    <a:pt x="37" y="102"/>
                    <a:pt x="37" y="103"/>
                    <a:pt x="36" y="105"/>
                  </a:cubicBezTo>
                  <a:cubicBezTo>
                    <a:pt x="52" y="115"/>
                    <a:pt x="52" y="115"/>
                    <a:pt x="52" y="115"/>
                  </a:cubicBezTo>
                  <a:close/>
                  <a:moveTo>
                    <a:pt x="48" y="121"/>
                  </a:moveTo>
                  <a:cubicBezTo>
                    <a:pt x="49" y="120"/>
                    <a:pt x="50" y="119"/>
                    <a:pt x="50" y="118"/>
                  </a:cubicBezTo>
                  <a:cubicBezTo>
                    <a:pt x="34" y="108"/>
                    <a:pt x="34" y="108"/>
                    <a:pt x="34" y="108"/>
                  </a:cubicBezTo>
                  <a:cubicBezTo>
                    <a:pt x="33" y="109"/>
                    <a:pt x="32" y="110"/>
                    <a:pt x="32" y="111"/>
                  </a:cubicBezTo>
                  <a:cubicBezTo>
                    <a:pt x="48" y="121"/>
                    <a:pt x="48" y="121"/>
                    <a:pt x="48" y="121"/>
                  </a:cubicBezTo>
                  <a:close/>
                  <a:moveTo>
                    <a:pt x="45" y="128"/>
                  </a:moveTo>
                  <a:cubicBezTo>
                    <a:pt x="45" y="127"/>
                    <a:pt x="46" y="126"/>
                    <a:pt x="46" y="125"/>
                  </a:cubicBezTo>
                  <a:cubicBezTo>
                    <a:pt x="29" y="115"/>
                    <a:pt x="29" y="115"/>
                    <a:pt x="29" y="115"/>
                  </a:cubicBezTo>
                  <a:cubicBezTo>
                    <a:pt x="29" y="116"/>
                    <a:pt x="28" y="117"/>
                    <a:pt x="27" y="119"/>
                  </a:cubicBezTo>
                  <a:cubicBezTo>
                    <a:pt x="45" y="128"/>
                    <a:pt x="45" y="128"/>
                    <a:pt x="45" y="128"/>
                  </a:cubicBezTo>
                  <a:close/>
                  <a:moveTo>
                    <a:pt x="41" y="135"/>
                  </a:moveTo>
                  <a:cubicBezTo>
                    <a:pt x="42" y="133"/>
                    <a:pt x="42" y="132"/>
                    <a:pt x="43" y="131"/>
                  </a:cubicBezTo>
                  <a:cubicBezTo>
                    <a:pt x="26" y="122"/>
                    <a:pt x="26" y="122"/>
                    <a:pt x="26" y="122"/>
                  </a:cubicBezTo>
                  <a:cubicBezTo>
                    <a:pt x="25" y="123"/>
                    <a:pt x="24" y="125"/>
                    <a:pt x="24" y="126"/>
                  </a:cubicBezTo>
                  <a:cubicBezTo>
                    <a:pt x="41" y="135"/>
                    <a:pt x="41" y="135"/>
                    <a:pt x="41" y="135"/>
                  </a:cubicBezTo>
                  <a:close/>
                  <a:moveTo>
                    <a:pt x="38" y="141"/>
                  </a:moveTo>
                  <a:cubicBezTo>
                    <a:pt x="39" y="140"/>
                    <a:pt x="39" y="139"/>
                    <a:pt x="40" y="138"/>
                  </a:cubicBezTo>
                  <a:cubicBezTo>
                    <a:pt x="22" y="130"/>
                    <a:pt x="22" y="130"/>
                    <a:pt x="22" y="130"/>
                  </a:cubicBezTo>
                  <a:cubicBezTo>
                    <a:pt x="21" y="131"/>
                    <a:pt x="21" y="132"/>
                    <a:pt x="20" y="133"/>
                  </a:cubicBezTo>
                  <a:lnTo>
                    <a:pt x="38" y="141"/>
                  </a:lnTo>
                  <a:close/>
                  <a:moveTo>
                    <a:pt x="35" y="148"/>
                  </a:moveTo>
                  <a:cubicBezTo>
                    <a:pt x="35" y="147"/>
                    <a:pt x="36" y="146"/>
                    <a:pt x="36" y="145"/>
                  </a:cubicBezTo>
                  <a:cubicBezTo>
                    <a:pt x="18" y="137"/>
                    <a:pt x="18" y="137"/>
                    <a:pt x="18" y="137"/>
                  </a:cubicBezTo>
                  <a:cubicBezTo>
                    <a:pt x="18" y="138"/>
                    <a:pt x="17" y="140"/>
                    <a:pt x="17" y="141"/>
                  </a:cubicBezTo>
                  <a:cubicBezTo>
                    <a:pt x="35" y="148"/>
                    <a:pt x="35" y="148"/>
                    <a:pt x="35" y="148"/>
                  </a:cubicBezTo>
                  <a:close/>
                  <a:moveTo>
                    <a:pt x="32" y="155"/>
                  </a:moveTo>
                  <a:cubicBezTo>
                    <a:pt x="33" y="154"/>
                    <a:pt x="33" y="153"/>
                    <a:pt x="34" y="152"/>
                  </a:cubicBezTo>
                  <a:cubicBezTo>
                    <a:pt x="15" y="145"/>
                    <a:pt x="15" y="145"/>
                    <a:pt x="15" y="145"/>
                  </a:cubicBezTo>
                  <a:cubicBezTo>
                    <a:pt x="15" y="146"/>
                    <a:pt x="14" y="147"/>
                    <a:pt x="14" y="148"/>
                  </a:cubicBezTo>
                  <a:cubicBezTo>
                    <a:pt x="32" y="155"/>
                    <a:pt x="32" y="155"/>
                    <a:pt x="32" y="155"/>
                  </a:cubicBezTo>
                  <a:close/>
                  <a:moveTo>
                    <a:pt x="30" y="162"/>
                  </a:moveTo>
                  <a:cubicBezTo>
                    <a:pt x="30" y="161"/>
                    <a:pt x="31" y="160"/>
                    <a:pt x="31" y="159"/>
                  </a:cubicBezTo>
                  <a:cubicBezTo>
                    <a:pt x="13" y="152"/>
                    <a:pt x="13" y="152"/>
                    <a:pt x="13" y="152"/>
                  </a:cubicBezTo>
                  <a:cubicBezTo>
                    <a:pt x="12" y="154"/>
                    <a:pt x="12" y="155"/>
                    <a:pt x="11" y="156"/>
                  </a:cubicBezTo>
                  <a:cubicBezTo>
                    <a:pt x="30" y="162"/>
                    <a:pt x="30" y="162"/>
                    <a:pt x="30" y="162"/>
                  </a:cubicBezTo>
                  <a:close/>
                  <a:moveTo>
                    <a:pt x="28" y="169"/>
                  </a:moveTo>
                  <a:cubicBezTo>
                    <a:pt x="28" y="168"/>
                    <a:pt x="28" y="167"/>
                    <a:pt x="29" y="166"/>
                  </a:cubicBezTo>
                  <a:cubicBezTo>
                    <a:pt x="10" y="160"/>
                    <a:pt x="10" y="160"/>
                    <a:pt x="10" y="160"/>
                  </a:cubicBezTo>
                  <a:cubicBezTo>
                    <a:pt x="10" y="161"/>
                    <a:pt x="9" y="163"/>
                    <a:pt x="9" y="164"/>
                  </a:cubicBezTo>
                  <a:cubicBezTo>
                    <a:pt x="28" y="169"/>
                    <a:pt x="28" y="169"/>
                    <a:pt x="28" y="169"/>
                  </a:cubicBezTo>
                  <a:close/>
                  <a:moveTo>
                    <a:pt x="26" y="177"/>
                  </a:moveTo>
                  <a:cubicBezTo>
                    <a:pt x="26" y="175"/>
                    <a:pt x="26" y="174"/>
                    <a:pt x="27" y="173"/>
                  </a:cubicBezTo>
                  <a:cubicBezTo>
                    <a:pt x="8" y="168"/>
                    <a:pt x="8" y="168"/>
                    <a:pt x="8" y="168"/>
                  </a:cubicBezTo>
                  <a:cubicBezTo>
                    <a:pt x="7" y="169"/>
                    <a:pt x="7" y="171"/>
                    <a:pt x="7" y="172"/>
                  </a:cubicBezTo>
                  <a:cubicBezTo>
                    <a:pt x="26" y="177"/>
                    <a:pt x="26" y="177"/>
                    <a:pt x="26" y="177"/>
                  </a:cubicBezTo>
                  <a:close/>
                  <a:moveTo>
                    <a:pt x="24" y="184"/>
                  </a:moveTo>
                  <a:cubicBezTo>
                    <a:pt x="24" y="183"/>
                    <a:pt x="25" y="182"/>
                    <a:pt x="25" y="180"/>
                  </a:cubicBezTo>
                  <a:cubicBezTo>
                    <a:pt x="6" y="176"/>
                    <a:pt x="6" y="176"/>
                    <a:pt x="6" y="176"/>
                  </a:cubicBezTo>
                  <a:cubicBezTo>
                    <a:pt x="5" y="177"/>
                    <a:pt x="5" y="179"/>
                    <a:pt x="5" y="180"/>
                  </a:cubicBezTo>
                  <a:cubicBezTo>
                    <a:pt x="24" y="184"/>
                    <a:pt x="24" y="184"/>
                    <a:pt x="24" y="184"/>
                  </a:cubicBezTo>
                  <a:close/>
                  <a:moveTo>
                    <a:pt x="23" y="191"/>
                  </a:moveTo>
                  <a:cubicBezTo>
                    <a:pt x="23" y="190"/>
                    <a:pt x="23" y="189"/>
                    <a:pt x="23" y="188"/>
                  </a:cubicBezTo>
                  <a:cubicBezTo>
                    <a:pt x="4" y="184"/>
                    <a:pt x="4" y="184"/>
                    <a:pt x="4" y="184"/>
                  </a:cubicBezTo>
                  <a:cubicBezTo>
                    <a:pt x="4" y="185"/>
                    <a:pt x="4" y="187"/>
                    <a:pt x="3" y="188"/>
                  </a:cubicBezTo>
                  <a:lnTo>
                    <a:pt x="23" y="191"/>
                  </a:lnTo>
                  <a:close/>
                  <a:moveTo>
                    <a:pt x="21" y="199"/>
                  </a:moveTo>
                  <a:cubicBezTo>
                    <a:pt x="22" y="197"/>
                    <a:pt x="22" y="196"/>
                    <a:pt x="22" y="195"/>
                  </a:cubicBezTo>
                  <a:cubicBezTo>
                    <a:pt x="3" y="192"/>
                    <a:pt x="3" y="192"/>
                    <a:pt x="3" y="192"/>
                  </a:cubicBezTo>
                  <a:cubicBezTo>
                    <a:pt x="2" y="193"/>
                    <a:pt x="2" y="195"/>
                    <a:pt x="2" y="196"/>
                  </a:cubicBezTo>
                  <a:cubicBezTo>
                    <a:pt x="21" y="199"/>
                    <a:pt x="21" y="199"/>
                    <a:pt x="21" y="199"/>
                  </a:cubicBezTo>
                  <a:close/>
                  <a:moveTo>
                    <a:pt x="21" y="206"/>
                  </a:moveTo>
                  <a:cubicBezTo>
                    <a:pt x="21" y="205"/>
                    <a:pt x="21" y="204"/>
                    <a:pt x="21" y="202"/>
                  </a:cubicBezTo>
                  <a:cubicBezTo>
                    <a:pt x="2" y="200"/>
                    <a:pt x="2" y="200"/>
                    <a:pt x="2" y="200"/>
                  </a:cubicBezTo>
                  <a:cubicBezTo>
                    <a:pt x="1" y="202"/>
                    <a:pt x="1" y="203"/>
                    <a:pt x="1" y="204"/>
                  </a:cubicBezTo>
                  <a:lnTo>
                    <a:pt x="21" y="206"/>
                  </a:lnTo>
                  <a:close/>
                  <a:moveTo>
                    <a:pt x="20" y="214"/>
                  </a:moveTo>
                  <a:cubicBezTo>
                    <a:pt x="20" y="212"/>
                    <a:pt x="20" y="211"/>
                    <a:pt x="20" y="210"/>
                  </a:cubicBezTo>
                  <a:cubicBezTo>
                    <a:pt x="1" y="208"/>
                    <a:pt x="1" y="208"/>
                    <a:pt x="1" y="208"/>
                  </a:cubicBezTo>
                  <a:cubicBezTo>
                    <a:pt x="1" y="210"/>
                    <a:pt x="1" y="211"/>
                    <a:pt x="0" y="212"/>
                  </a:cubicBezTo>
                  <a:cubicBezTo>
                    <a:pt x="20" y="214"/>
                    <a:pt x="20" y="214"/>
                    <a:pt x="20" y="214"/>
                  </a:cubicBezTo>
                  <a:close/>
                  <a:moveTo>
                    <a:pt x="20" y="221"/>
                  </a:moveTo>
                  <a:cubicBezTo>
                    <a:pt x="20" y="220"/>
                    <a:pt x="20" y="219"/>
                    <a:pt x="20" y="217"/>
                  </a:cubicBezTo>
                  <a:cubicBezTo>
                    <a:pt x="0" y="216"/>
                    <a:pt x="0" y="216"/>
                    <a:pt x="0" y="216"/>
                  </a:cubicBezTo>
                  <a:cubicBezTo>
                    <a:pt x="0" y="218"/>
                    <a:pt x="0" y="219"/>
                    <a:pt x="0" y="221"/>
                  </a:cubicBezTo>
                  <a:cubicBezTo>
                    <a:pt x="20" y="221"/>
                    <a:pt x="20" y="221"/>
                    <a:pt x="20" y="221"/>
                  </a:cubicBezTo>
                  <a:close/>
                  <a:moveTo>
                    <a:pt x="20" y="229"/>
                  </a:moveTo>
                  <a:cubicBezTo>
                    <a:pt x="20" y="228"/>
                    <a:pt x="20" y="227"/>
                    <a:pt x="20" y="227"/>
                  </a:cubicBezTo>
                  <a:cubicBezTo>
                    <a:pt x="20" y="226"/>
                    <a:pt x="20" y="225"/>
                    <a:pt x="20" y="225"/>
                  </a:cubicBezTo>
                  <a:cubicBezTo>
                    <a:pt x="0" y="225"/>
                    <a:pt x="0" y="225"/>
                    <a:pt x="0" y="225"/>
                  </a:cubicBezTo>
                  <a:cubicBezTo>
                    <a:pt x="0" y="225"/>
                    <a:pt x="0" y="226"/>
                    <a:pt x="0" y="227"/>
                  </a:cubicBezTo>
                  <a:cubicBezTo>
                    <a:pt x="0" y="227"/>
                    <a:pt x="0" y="228"/>
                    <a:pt x="0" y="229"/>
                  </a:cubicBezTo>
                  <a:cubicBezTo>
                    <a:pt x="20" y="229"/>
                    <a:pt x="20" y="229"/>
                    <a:pt x="20" y="229"/>
                  </a:cubicBezTo>
                  <a:close/>
                  <a:moveTo>
                    <a:pt x="20" y="236"/>
                  </a:moveTo>
                  <a:cubicBezTo>
                    <a:pt x="20" y="235"/>
                    <a:pt x="20" y="234"/>
                    <a:pt x="20" y="232"/>
                  </a:cubicBezTo>
                  <a:cubicBezTo>
                    <a:pt x="0" y="233"/>
                    <a:pt x="0" y="233"/>
                    <a:pt x="0" y="233"/>
                  </a:cubicBezTo>
                  <a:cubicBezTo>
                    <a:pt x="0" y="234"/>
                    <a:pt x="0" y="236"/>
                    <a:pt x="0" y="237"/>
                  </a:cubicBezTo>
                  <a:cubicBezTo>
                    <a:pt x="20" y="236"/>
                    <a:pt x="20" y="236"/>
                    <a:pt x="20" y="236"/>
                  </a:cubicBezTo>
                  <a:close/>
                  <a:moveTo>
                    <a:pt x="20" y="244"/>
                  </a:moveTo>
                  <a:cubicBezTo>
                    <a:pt x="20" y="242"/>
                    <a:pt x="20" y="241"/>
                    <a:pt x="20" y="240"/>
                  </a:cubicBezTo>
                  <a:cubicBezTo>
                    <a:pt x="0" y="241"/>
                    <a:pt x="0" y="241"/>
                    <a:pt x="0" y="241"/>
                  </a:cubicBezTo>
                  <a:cubicBezTo>
                    <a:pt x="1" y="242"/>
                    <a:pt x="1" y="244"/>
                    <a:pt x="1" y="245"/>
                  </a:cubicBezTo>
                  <a:cubicBezTo>
                    <a:pt x="20" y="244"/>
                    <a:pt x="20" y="244"/>
                    <a:pt x="20" y="244"/>
                  </a:cubicBezTo>
                  <a:close/>
                  <a:moveTo>
                    <a:pt x="21" y="251"/>
                  </a:moveTo>
                  <a:cubicBezTo>
                    <a:pt x="21" y="250"/>
                    <a:pt x="21" y="248"/>
                    <a:pt x="21" y="247"/>
                  </a:cubicBezTo>
                  <a:cubicBezTo>
                    <a:pt x="1" y="249"/>
                    <a:pt x="1" y="249"/>
                    <a:pt x="1" y="249"/>
                  </a:cubicBezTo>
                  <a:cubicBezTo>
                    <a:pt x="1" y="250"/>
                    <a:pt x="1" y="252"/>
                    <a:pt x="2" y="253"/>
                  </a:cubicBezTo>
                  <a:cubicBezTo>
                    <a:pt x="21" y="251"/>
                    <a:pt x="21" y="251"/>
                    <a:pt x="21" y="2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6" name="Freeform 23"/>
            <p:cNvSpPr>
              <a:spLocks noEditPoints="1"/>
            </p:cNvSpPr>
            <p:nvPr/>
          </p:nvSpPr>
          <p:spPr bwMode="auto">
            <a:xfrm>
              <a:off x="5103813" y="2432050"/>
              <a:ext cx="1984375" cy="1997075"/>
            </a:xfrm>
            <a:custGeom>
              <a:avLst/>
              <a:gdLst>
                <a:gd name="T0" fmla="*/ 621 w 621"/>
                <a:gd name="T1" fmla="*/ 314 h 619"/>
                <a:gd name="T2" fmla="*/ 586 w 621"/>
                <a:gd name="T3" fmla="*/ 268 h 619"/>
                <a:gd name="T4" fmla="*/ 586 w 621"/>
                <a:gd name="T5" fmla="*/ 268 h 619"/>
                <a:gd name="T6" fmla="*/ 607 w 621"/>
                <a:gd name="T7" fmla="*/ 218 h 619"/>
                <a:gd name="T8" fmla="*/ 592 w 621"/>
                <a:gd name="T9" fmla="*/ 178 h 619"/>
                <a:gd name="T10" fmla="*/ 542 w 621"/>
                <a:gd name="T11" fmla="*/ 156 h 619"/>
                <a:gd name="T12" fmla="*/ 514 w 621"/>
                <a:gd name="T13" fmla="*/ 120 h 619"/>
                <a:gd name="T14" fmla="*/ 514 w 621"/>
                <a:gd name="T15" fmla="*/ 120 h 619"/>
                <a:gd name="T16" fmla="*/ 504 w 621"/>
                <a:gd name="T17" fmla="*/ 67 h 619"/>
                <a:gd name="T18" fmla="*/ 469 w 621"/>
                <a:gd name="T19" fmla="*/ 43 h 619"/>
                <a:gd name="T20" fmla="*/ 415 w 621"/>
                <a:gd name="T21" fmla="*/ 52 h 619"/>
                <a:gd name="T22" fmla="*/ 372 w 621"/>
                <a:gd name="T23" fmla="*/ 38 h 619"/>
                <a:gd name="T24" fmla="*/ 372 w 621"/>
                <a:gd name="T25" fmla="*/ 38 h 619"/>
                <a:gd name="T26" fmla="*/ 333 w 621"/>
                <a:gd name="T27" fmla="*/ 0 h 619"/>
                <a:gd name="T28" fmla="*/ 291 w 621"/>
                <a:gd name="T29" fmla="*/ 0 h 619"/>
                <a:gd name="T30" fmla="*/ 252 w 621"/>
                <a:gd name="T31" fmla="*/ 38 h 619"/>
                <a:gd name="T32" fmla="*/ 209 w 621"/>
                <a:gd name="T33" fmla="*/ 51 h 619"/>
                <a:gd name="T34" fmla="*/ 209 w 621"/>
                <a:gd name="T35" fmla="*/ 51 h 619"/>
                <a:gd name="T36" fmla="*/ 155 w 621"/>
                <a:gd name="T37" fmla="*/ 41 h 619"/>
                <a:gd name="T38" fmla="*/ 120 w 621"/>
                <a:gd name="T39" fmla="*/ 65 h 619"/>
                <a:gd name="T40" fmla="*/ 109 w 621"/>
                <a:gd name="T41" fmla="*/ 118 h 619"/>
                <a:gd name="T42" fmla="*/ 80 w 621"/>
                <a:gd name="T43" fmla="*/ 153 h 619"/>
                <a:gd name="T44" fmla="*/ 80 w 621"/>
                <a:gd name="T45" fmla="*/ 153 h 619"/>
                <a:gd name="T46" fmla="*/ 31 w 621"/>
                <a:gd name="T47" fmla="*/ 175 h 619"/>
                <a:gd name="T48" fmla="*/ 15 w 621"/>
                <a:gd name="T49" fmla="*/ 215 h 619"/>
                <a:gd name="T50" fmla="*/ 36 w 621"/>
                <a:gd name="T51" fmla="*/ 265 h 619"/>
                <a:gd name="T52" fmla="*/ 32 w 621"/>
                <a:gd name="T53" fmla="*/ 310 h 619"/>
                <a:gd name="T54" fmla="*/ 0 w 621"/>
                <a:gd name="T55" fmla="*/ 310 h 619"/>
                <a:gd name="T56" fmla="*/ 35 w 621"/>
                <a:gd name="T57" fmla="*/ 348 h 619"/>
                <a:gd name="T58" fmla="*/ 45 w 621"/>
                <a:gd name="T59" fmla="*/ 392 h 619"/>
                <a:gd name="T60" fmla="*/ 45 w 621"/>
                <a:gd name="T61" fmla="*/ 392 h 619"/>
                <a:gd name="T62" fmla="*/ 31 w 621"/>
                <a:gd name="T63" fmla="*/ 445 h 619"/>
                <a:gd name="T64" fmla="*/ 52 w 621"/>
                <a:gd name="T65" fmla="*/ 481 h 619"/>
                <a:gd name="T66" fmla="*/ 104 w 621"/>
                <a:gd name="T67" fmla="*/ 496 h 619"/>
                <a:gd name="T68" fmla="*/ 137 w 621"/>
                <a:gd name="T69" fmla="*/ 527 h 619"/>
                <a:gd name="T70" fmla="*/ 137 w 621"/>
                <a:gd name="T71" fmla="*/ 527 h 619"/>
                <a:gd name="T72" fmla="*/ 156 w 621"/>
                <a:gd name="T73" fmla="*/ 579 h 619"/>
                <a:gd name="T74" fmla="*/ 193 w 621"/>
                <a:gd name="T75" fmla="*/ 597 h 619"/>
                <a:gd name="T76" fmla="*/ 245 w 621"/>
                <a:gd name="T77" fmla="*/ 580 h 619"/>
                <a:gd name="T78" fmla="*/ 290 w 621"/>
                <a:gd name="T79" fmla="*/ 587 h 619"/>
                <a:gd name="T80" fmla="*/ 290 w 621"/>
                <a:gd name="T81" fmla="*/ 587 h 619"/>
                <a:gd name="T82" fmla="*/ 334 w 621"/>
                <a:gd name="T83" fmla="*/ 619 h 619"/>
                <a:gd name="T84" fmla="*/ 376 w 621"/>
                <a:gd name="T85" fmla="*/ 613 h 619"/>
                <a:gd name="T86" fmla="*/ 409 w 621"/>
                <a:gd name="T87" fmla="*/ 570 h 619"/>
                <a:gd name="T88" fmla="*/ 450 w 621"/>
                <a:gd name="T89" fmla="*/ 551 h 619"/>
                <a:gd name="T90" fmla="*/ 450 w 621"/>
                <a:gd name="T91" fmla="*/ 551 h 619"/>
                <a:gd name="T92" fmla="*/ 504 w 621"/>
                <a:gd name="T93" fmla="*/ 552 h 619"/>
                <a:gd name="T94" fmla="*/ 535 w 621"/>
                <a:gd name="T95" fmla="*/ 524 h 619"/>
                <a:gd name="T96" fmla="*/ 538 w 621"/>
                <a:gd name="T97" fmla="*/ 470 h 619"/>
                <a:gd name="T98" fmla="*/ 561 w 621"/>
                <a:gd name="T99" fmla="*/ 431 h 619"/>
                <a:gd name="T100" fmla="*/ 561 w 621"/>
                <a:gd name="T101" fmla="*/ 431 h 619"/>
                <a:gd name="T102" fmla="*/ 607 w 621"/>
                <a:gd name="T103" fmla="*/ 401 h 619"/>
                <a:gd name="T104" fmla="*/ 617 w 621"/>
                <a:gd name="T105" fmla="*/ 360 h 6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21" h="619">
                  <a:moveTo>
                    <a:pt x="589" y="309"/>
                  </a:moveTo>
                  <a:cubicBezTo>
                    <a:pt x="589" y="310"/>
                    <a:pt x="589" y="310"/>
                    <a:pt x="589" y="310"/>
                  </a:cubicBezTo>
                  <a:cubicBezTo>
                    <a:pt x="589" y="311"/>
                    <a:pt x="589" y="312"/>
                    <a:pt x="589" y="314"/>
                  </a:cubicBezTo>
                  <a:cubicBezTo>
                    <a:pt x="621" y="314"/>
                    <a:pt x="621" y="314"/>
                    <a:pt x="621" y="314"/>
                  </a:cubicBezTo>
                  <a:cubicBezTo>
                    <a:pt x="621" y="313"/>
                    <a:pt x="621" y="311"/>
                    <a:pt x="621" y="310"/>
                  </a:cubicBezTo>
                  <a:cubicBezTo>
                    <a:pt x="621" y="309"/>
                    <a:pt x="621" y="309"/>
                    <a:pt x="621" y="309"/>
                  </a:cubicBezTo>
                  <a:lnTo>
                    <a:pt x="589" y="309"/>
                  </a:lnTo>
                  <a:close/>
                  <a:moveTo>
                    <a:pt x="586" y="268"/>
                  </a:moveTo>
                  <a:cubicBezTo>
                    <a:pt x="586" y="269"/>
                    <a:pt x="586" y="270"/>
                    <a:pt x="586" y="272"/>
                  </a:cubicBezTo>
                  <a:cubicBezTo>
                    <a:pt x="618" y="267"/>
                    <a:pt x="618" y="267"/>
                    <a:pt x="618" y="267"/>
                  </a:cubicBezTo>
                  <a:cubicBezTo>
                    <a:pt x="618" y="266"/>
                    <a:pt x="617" y="264"/>
                    <a:pt x="617" y="263"/>
                  </a:cubicBezTo>
                  <a:lnTo>
                    <a:pt x="586" y="268"/>
                  </a:lnTo>
                  <a:close/>
                  <a:moveTo>
                    <a:pt x="576" y="227"/>
                  </a:moveTo>
                  <a:cubicBezTo>
                    <a:pt x="577" y="229"/>
                    <a:pt x="577" y="230"/>
                    <a:pt x="577" y="231"/>
                  </a:cubicBezTo>
                  <a:cubicBezTo>
                    <a:pt x="608" y="222"/>
                    <a:pt x="608" y="222"/>
                    <a:pt x="608" y="222"/>
                  </a:cubicBezTo>
                  <a:cubicBezTo>
                    <a:pt x="608" y="221"/>
                    <a:pt x="607" y="219"/>
                    <a:pt x="607" y="218"/>
                  </a:cubicBezTo>
                  <a:cubicBezTo>
                    <a:pt x="576" y="227"/>
                    <a:pt x="576" y="227"/>
                    <a:pt x="576" y="227"/>
                  </a:cubicBezTo>
                  <a:close/>
                  <a:moveTo>
                    <a:pt x="561" y="189"/>
                  </a:moveTo>
                  <a:cubicBezTo>
                    <a:pt x="562" y="190"/>
                    <a:pt x="562" y="191"/>
                    <a:pt x="563" y="192"/>
                  </a:cubicBezTo>
                  <a:cubicBezTo>
                    <a:pt x="592" y="178"/>
                    <a:pt x="592" y="178"/>
                    <a:pt x="592" y="178"/>
                  </a:cubicBezTo>
                  <a:cubicBezTo>
                    <a:pt x="591" y="177"/>
                    <a:pt x="590" y="176"/>
                    <a:pt x="590" y="175"/>
                  </a:cubicBezTo>
                  <a:cubicBezTo>
                    <a:pt x="561" y="189"/>
                    <a:pt x="561" y="189"/>
                    <a:pt x="561" y="189"/>
                  </a:cubicBezTo>
                  <a:close/>
                  <a:moveTo>
                    <a:pt x="540" y="153"/>
                  </a:moveTo>
                  <a:cubicBezTo>
                    <a:pt x="541" y="154"/>
                    <a:pt x="542" y="155"/>
                    <a:pt x="542" y="156"/>
                  </a:cubicBezTo>
                  <a:cubicBezTo>
                    <a:pt x="569" y="138"/>
                    <a:pt x="569" y="138"/>
                    <a:pt x="569" y="138"/>
                  </a:cubicBezTo>
                  <a:cubicBezTo>
                    <a:pt x="568" y="137"/>
                    <a:pt x="567" y="136"/>
                    <a:pt x="567" y="135"/>
                  </a:cubicBezTo>
                  <a:lnTo>
                    <a:pt x="540" y="153"/>
                  </a:lnTo>
                  <a:close/>
                  <a:moveTo>
                    <a:pt x="514" y="120"/>
                  </a:moveTo>
                  <a:cubicBezTo>
                    <a:pt x="515" y="121"/>
                    <a:pt x="516" y="122"/>
                    <a:pt x="517" y="123"/>
                  </a:cubicBezTo>
                  <a:cubicBezTo>
                    <a:pt x="540" y="102"/>
                    <a:pt x="540" y="102"/>
                    <a:pt x="540" y="102"/>
                  </a:cubicBezTo>
                  <a:cubicBezTo>
                    <a:pt x="540" y="101"/>
                    <a:pt x="539" y="100"/>
                    <a:pt x="538" y="98"/>
                  </a:cubicBezTo>
                  <a:cubicBezTo>
                    <a:pt x="514" y="120"/>
                    <a:pt x="514" y="120"/>
                    <a:pt x="514" y="120"/>
                  </a:cubicBezTo>
                  <a:close/>
                  <a:moveTo>
                    <a:pt x="484" y="92"/>
                  </a:moveTo>
                  <a:cubicBezTo>
                    <a:pt x="485" y="93"/>
                    <a:pt x="486" y="94"/>
                    <a:pt x="487" y="94"/>
                  </a:cubicBezTo>
                  <a:cubicBezTo>
                    <a:pt x="507" y="70"/>
                    <a:pt x="507" y="70"/>
                    <a:pt x="507" y="70"/>
                  </a:cubicBezTo>
                  <a:cubicBezTo>
                    <a:pt x="506" y="69"/>
                    <a:pt x="505" y="68"/>
                    <a:pt x="504" y="67"/>
                  </a:cubicBezTo>
                  <a:cubicBezTo>
                    <a:pt x="484" y="92"/>
                    <a:pt x="484" y="92"/>
                    <a:pt x="484" y="92"/>
                  </a:cubicBezTo>
                  <a:close/>
                  <a:moveTo>
                    <a:pt x="449" y="69"/>
                  </a:moveTo>
                  <a:cubicBezTo>
                    <a:pt x="450" y="69"/>
                    <a:pt x="451" y="70"/>
                    <a:pt x="453" y="71"/>
                  </a:cubicBezTo>
                  <a:cubicBezTo>
                    <a:pt x="469" y="43"/>
                    <a:pt x="469" y="43"/>
                    <a:pt x="469" y="43"/>
                  </a:cubicBezTo>
                  <a:cubicBezTo>
                    <a:pt x="468" y="42"/>
                    <a:pt x="467" y="42"/>
                    <a:pt x="465" y="41"/>
                  </a:cubicBezTo>
                  <a:cubicBezTo>
                    <a:pt x="449" y="69"/>
                    <a:pt x="449" y="69"/>
                    <a:pt x="449" y="69"/>
                  </a:cubicBezTo>
                  <a:close/>
                  <a:moveTo>
                    <a:pt x="412" y="51"/>
                  </a:moveTo>
                  <a:cubicBezTo>
                    <a:pt x="413" y="51"/>
                    <a:pt x="414" y="52"/>
                    <a:pt x="415" y="52"/>
                  </a:cubicBezTo>
                  <a:cubicBezTo>
                    <a:pt x="427" y="22"/>
                    <a:pt x="427" y="22"/>
                    <a:pt x="427" y="22"/>
                  </a:cubicBezTo>
                  <a:cubicBezTo>
                    <a:pt x="426" y="22"/>
                    <a:pt x="425" y="21"/>
                    <a:pt x="423" y="21"/>
                  </a:cubicBezTo>
                  <a:cubicBezTo>
                    <a:pt x="412" y="51"/>
                    <a:pt x="412" y="51"/>
                    <a:pt x="412" y="51"/>
                  </a:cubicBezTo>
                  <a:close/>
                  <a:moveTo>
                    <a:pt x="372" y="38"/>
                  </a:moveTo>
                  <a:cubicBezTo>
                    <a:pt x="373" y="39"/>
                    <a:pt x="375" y="39"/>
                    <a:pt x="376" y="39"/>
                  </a:cubicBezTo>
                  <a:cubicBezTo>
                    <a:pt x="383" y="8"/>
                    <a:pt x="383" y="8"/>
                    <a:pt x="383" y="8"/>
                  </a:cubicBezTo>
                  <a:cubicBezTo>
                    <a:pt x="382" y="8"/>
                    <a:pt x="380" y="8"/>
                    <a:pt x="379" y="7"/>
                  </a:cubicBezTo>
                  <a:lnTo>
                    <a:pt x="372" y="38"/>
                  </a:lnTo>
                  <a:close/>
                  <a:moveTo>
                    <a:pt x="331" y="32"/>
                  </a:moveTo>
                  <a:cubicBezTo>
                    <a:pt x="332" y="32"/>
                    <a:pt x="333" y="33"/>
                    <a:pt x="335" y="33"/>
                  </a:cubicBezTo>
                  <a:cubicBezTo>
                    <a:pt x="337" y="1"/>
                    <a:pt x="337" y="1"/>
                    <a:pt x="337" y="1"/>
                  </a:cubicBezTo>
                  <a:cubicBezTo>
                    <a:pt x="336" y="1"/>
                    <a:pt x="335" y="1"/>
                    <a:pt x="333" y="0"/>
                  </a:cubicBezTo>
                  <a:cubicBezTo>
                    <a:pt x="331" y="32"/>
                    <a:pt x="331" y="32"/>
                    <a:pt x="331" y="32"/>
                  </a:cubicBezTo>
                  <a:close/>
                  <a:moveTo>
                    <a:pt x="289" y="32"/>
                  </a:moveTo>
                  <a:cubicBezTo>
                    <a:pt x="291" y="32"/>
                    <a:pt x="292" y="32"/>
                    <a:pt x="293" y="32"/>
                  </a:cubicBezTo>
                  <a:cubicBezTo>
                    <a:pt x="291" y="0"/>
                    <a:pt x="291" y="0"/>
                    <a:pt x="291" y="0"/>
                  </a:cubicBezTo>
                  <a:cubicBezTo>
                    <a:pt x="290" y="0"/>
                    <a:pt x="288" y="0"/>
                    <a:pt x="287" y="1"/>
                  </a:cubicBezTo>
                  <a:lnTo>
                    <a:pt x="289" y="32"/>
                  </a:lnTo>
                  <a:close/>
                  <a:moveTo>
                    <a:pt x="248" y="39"/>
                  </a:moveTo>
                  <a:cubicBezTo>
                    <a:pt x="249" y="38"/>
                    <a:pt x="251" y="38"/>
                    <a:pt x="252" y="38"/>
                  </a:cubicBezTo>
                  <a:cubicBezTo>
                    <a:pt x="245" y="7"/>
                    <a:pt x="245" y="7"/>
                    <a:pt x="245" y="7"/>
                  </a:cubicBezTo>
                  <a:cubicBezTo>
                    <a:pt x="244" y="7"/>
                    <a:pt x="242" y="7"/>
                    <a:pt x="241" y="7"/>
                  </a:cubicBezTo>
                  <a:cubicBezTo>
                    <a:pt x="248" y="39"/>
                    <a:pt x="248" y="39"/>
                    <a:pt x="248" y="39"/>
                  </a:cubicBezTo>
                  <a:close/>
                  <a:moveTo>
                    <a:pt x="209" y="51"/>
                  </a:moveTo>
                  <a:cubicBezTo>
                    <a:pt x="210" y="50"/>
                    <a:pt x="211" y="50"/>
                    <a:pt x="212" y="50"/>
                  </a:cubicBezTo>
                  <a:cubicBezTo>
                    <a:pt x="201" y="20"/>
                    <a:pt x="201" y="20"/>
                    <a:pt x="201" y="20"/>
                  </a:cubicBezTo>
                  <a:cubicBezTo>
                    <a:pt x="199" y="20"/>
                    <a:pt x="198" y="21"/>
                    <a:pt x="197" y="21"/>
                  </a:cubicBezTo>
                  <a:cubicBezTo>
                    <a:pt x="209" y="51"/>
                    <a:pt x="209" y="51"/>
                    <a:pt x="209" y="51"/>
                  </a:cubicBezTo>
                  <a:close/>
                  <a:moveTo>
                    <a:pt x="171" y="69"/>
                  </a:moveTo>
                  <a:cubicBezTo>
                    <a:pt x="172" y="68"/>
                    <a:pt x="173" y="68"/>
                    <a:pt x="174" y="67"/>
                  </a:cubicBezTo>
                  <a:cubicBezTo>
                    <a:pt x="159" y="39"/>
                    <a:pt x="159" y="39"/>
                    <a:pt x="159" y="39"/>
                  </a:cubicBezTo>
                  <a:cubicBezTo>
                    <a:pt x="158" y="40"/>
                    <a:pt x="156" y="41"/>
                    <a:pt x="155" y="41"/>
                  </a:cubicBezTo>
                  <a:cubicBezTo>
                    <a:pt x="171" y="69"/>
                    <a:pt x="171" y="69"/>
                    <a:pt x="171" y="69"/>
                  </a:cubicBezTo>
                  <a:close/>
                  <a:moveTo>
                    <a:pt x="137" y="92"/>
                  </a:moveTo>
                  <a:cubicBezTo>
                    <a:pt x="138" y="92"/>
                    <a:pt x="139" y="91"/>
                    <a:pt x="140" y="90"/>
                  </a:cubicBezTo>
                  <a:cubicBezTo>
                    <a:pt x="120" y="65"/>
                    <a:pt x="120" y="65"/>
                    <a:pt x="120" y="65"/>
                  </a:cubicBezTo>
                  <a:cubicBezTo>
                    <a:pt x="119" y="66"/>
                    <a:pt x="118" y="67"/>
                    <a:pt x="117" y="68"/>
                  </a:cubicBezTo>
                  <a:cubicBezTo>
                    <a:pt x="137" y="92"/>
                    <a:pt x="137" y="92"/>
                    <a:pt x="137" y="92"/>
                  </a:cubicBezTo>
                  <a:close/>
                  <a:moveTo>
                    <a:pt x="106" y="121"/>
                  </a:moveTo>
                  <a:cubicBezTo>
                    <a:pt x="107" y="120"/>
                    <a:pt x="108" y="119"/>
                    <a:pt x="109" y="118"/>
                  </a:cubicBezTo>
                  <a:cubicBezTo>
                    <a:pt x="86" y="96"/>
                    <a:pt x="86" y="96"/>
                    <a:pt x="86" y="96"/>
                  </a:cubicBezTo>
                  <a:cubicBezTo>
                    <a:pt x="85" y="97"/>
                    <a:pt x="84" y="98"/>
                    <a:pt x="83" y="99"/>
                  </a:cubicBezTo>
                  <a:lnTo>
                    <a:pt x="106" y="121"/>
                  </a:lnTo>
                  <a:close/>
                  <a:moveTo>
                    <a:pt x="80" y="153"/>
                  </a:moveTo>
                  <a:cubicBezTo>
                    <a:pt x="81" y="152"/>
                    <a:pt x="82" y="151"/>
                    <a:pt x="83" y="150"/>
                  </a:cubicBezTo>
                  <a:cubicBezTo>
                    <a:pt x="56" y="132"/>
                    <a:pt x="56" y="132"/>
                    <a:pt x="56" y="132"/>
                  </a:cubicBezTo>
                  <a:cubicBezTo>
                    <a:pt x="56" y="133"/>
                    <a:pt x="55" y="134"/>
                    <a:pt x="54" y="135"/>
                  </a:cubicBezTo>
                  <a:cubicBezTo>
                    <a:pt x="80" y="153"/>
                    <a:pt x="80" y="153"/>
                    <a:pt x="80" y="153"/>
                  </a:cubicBezTo>
                  <a:close/>
                  <a:moveTo>
                    <a:pt x="60" y="189"/>
                  </a:moveTo>
                  <a:cubicBezTo>
                    <a:pt x="60" y="188"/>
                    <a:pt x="61" y="187"/>
                    <a:pt x="61" y="186"/>
                  </a:cubicBezTo>
                  <a:cubicBezTo>
                    <a:pt x="33" y="172"/>
                    <a:pt x="33" y="172"/>
                    <a:pt x="33" y="172"/>
                  </a:cubicBezTo>
                  <a:cubicBezTo>
                    <a:pt x="32" y="173"/>
                    <a:pt x="31" y="174"/>
                    <a:pt x="31" y="175"/>
                  </a:cubicBezTo>
                  <a:lnTo>
                    <a:pt x="60" y="189"/>
                  </a:lnTo>
                  <a:close/>
                  <a:moveTo>
                    <a:pt x="45" y="228"/>
                  </a:moveTo>
                  <a:cubicBezTo>
                    <a:pt x="45" y="227"/>
                    <a:pt x="45" y="226"/>
                    <a:pt x="46" y="224"/>
                  </a:cubicBezTo>
                  <a:cubicBezTo>
                    <a:pt x="15" y="215"/>
                    <a:pt x="15" y="215"/>
                    <a:pt x="15" y="215"/>
                  </a:cubicBezTo>
                  <a:cubicBezTo>
                    <a:pt x="15" y="216"/>
                    <a:pt x="14" y="217"/>
                    <a:pt x="14" y="219"/>
                  </a:cubicBezTo>
                  <a:lnTo>
                    <a:pt x="45" y="228"/>
                  </a:lnTo>
                  <a:close/>
                  <a:moveTo>
                    <a:pt x="35" y="269"/>
                  </a:moveTo>
                  <a:cubicBezTo>
                    <a:pt x="36" y="267"/>
                    <a:pt x="36" y="266"/>
                    <a:pt x="36" y="265"/>
                  </a:cubicBezTo>
                  <a:cubicBezTo>
                    <a:pt x="4" y="260"/>
                    <a:pt x="4" y="260"/>
                    <a:pt x="4" y="260"/>
                  </a:cubicBezTo>
                  <a:cubicBezTo>
                    <a:pt x="4" y="261"/>
                    <a:pt x="4" y="263"/>
                    <a:pt x="4" y="264"/>
                  </a:cubicBezTo>
                  <a:cubicBezTo>
                    <a:pt x="35" y="269"/>
                    <a:pt x="35" y="269"/>
                    <a:pt x="35" y="269"/>
                  </a:cubicBezTo>
                  <a:close/>
                  <a:moveTo>
                    <a:pt x="32" y="310"/>
                  </a:moveTo>
                  <a:cubicBezTo>
                    <a:pt x="32" y="310"/>
                    <a:pt x="32" y="310"/>
                    <a:pt x="32" y="310"/>
                  </a:cubicBezTo>
                  <a:cubicBezTo>
                    <a:pt x="32" y="309"/>
                    <a:pt x="32" y="308"/>
                    <a:pt x="32" y="306"/>
                  </a:cubicBezTo>
                  <a:cubicBezTo>
                    <a:pt x="0" y="306"/>
                    <a:pt x="0" y="306"/>
                    <a:pt x="0" y="306"/>
                  </a:cubicBezTo>
                  <a:cubicBezTo>
                    <a:pt x="0" y="307"/>
                    <a:pt x="0" y="309"/>
                    <a:pt x="0" y="310"/>
                  </a:cubicBezTo>
                  <a:cubicBezTo>
                    <a:pt x="0" y="310"/>
                    <a:pt x="0" y="310"/>
                    <a:pt x="0" y="310"/>
                  </a:cubicBezTo>
                  <a:lnTo>
                    <a:pt x="32" y="310"/>
                  </a:lnTo>
                  <a:close/>
                  <a:moveTo>
                    <a:pt x="35" y="352"/>
                  </a:moveTo>
                  <a:cubicBezTo>
                    <a:pt x="35" y="350"/>
                    <a:pt x="35" y="349"/>
                    <a:pt x="35" y="348"/>
                  </a:cubicBezTo>
                  <a:cubicBezTo>
                    <a:pt x="3" y="352"/>
                    <a:pt x="3" y="352"/>
                    <a:pt x="3" y="352"/>
                  </a:cubicBezTo>
                  <a:cubicBezTo>
                    <a:pt x="3" y="354"/>
                    <a:pt x="4" y="355"/>
                    <a:pt x="4" y="356"/>
                  </a:cubicBezTo>
                  <a:cubicBezTo>
                    <a:pt x="35" y="352"/>
                    <a:pt x="35" y="352"/>
                    <a:pt x="35" y="352"/>
                  </a:cubicBezTo>
                  <a:close/>
                  <a:moveTo>
                    <a:pt x="45" y="392"/>
                  </a:moveTo>
                  <a:cubicBezTo>
                    <a:pt x="44" y="391"/>
                    <a:pt x="44" y="390"/>
                    <a:pt x="44" y="388"/>
                  </a:cubicBezTo>
                  <a:cubicBezTo>
                    <a:pt x="13" y="398"/>
                    <a:pt x="13" y="398"/>
                    <a:pt x="13" y="398"/>
                  </a:cubicBezTo>
                  <a:cubicBezTo>
                    <a:pt x="13" y="399"/>
                    <a:pt x="14" y="400"/>
                    <a:pt x="14" y="402"/>
                  </a:cubicBezTo>
                  <a:cubicBezTo>
                    <a:pt x="45" y="392"/>
                    <a:pt x="45" y="392"/>
                    <a:pt x="45" y="392"/>
                  </a:cubicBezTo>
                  <a:close/>
                  <a:moveTo>
                    <a:pt x="60" y="431"/>
                  </a:moveTo>
                  <a:cubicBezTo>
                    <a:pt x="59" y="430"/>
                    <a:pt x="59" y="429"/>
                    <a:pt x="58" y="427"/>
                  </a:cubicBezTo>
                  <a:cubicBezTo>
                    <a:pt x="29" y="441"/>
                    <a:pt x="29" y="441"/>
                    <a:pt x="29" y="441"/>
                  </a:cubicBezTo>
                  <a:cubicBezTo>
                    <a:pt x="30" y="442"/>
                    <a:pt x="31" y="443"/>
                    <a:pt x="31" y="445"/>
                  </a:cubicBezTo>
                  <a:cubicBezTo>
                    <a:pt x="60" y="431"/>
                    <a:pt x="60" y="431"/>
                    <a:pt x="60" y="431"/>
                  </a:cubicBezTo>
                  <a:close/>
                  <a:moveTo>
                    <a:pt x="81" y="467"/>
                  </a:moveTo>
                  <a:cubicBezTo>
                    <a:pt x="80" y="466"/>
                    <a:pt x="79" y="465"/>
                    <a:pt x="79" y="464"/>
                  </a:cubicBezTo>
                  <a:cubicBezTo>
                    <a:pt x="52" y="481"/>
                    <a:pt x="52" y="481"/>
                    <a:pt x="52" y="481"/>
                  </a:cubicBezTo>
                  <a:cubicBezTo>
                    <a:pt x="53" y="482"/>
                    <a:pt x="54" y="484"/>
                    <a:pt x="54" y="485"/>
                  </a:cubicBezTo>
                  <a:cubicBezTo>
                    <a:pt x="81" y="467"/>
                    <a:pt x="81" y="467"/>
                    <a:pt x="81" y="467"/>
                  </a:cubicBezTo>
                  <a:close/>
                  <a:moveTo>
                    <a:pt x="107" y="499"/>
                  </a:moveTo>
                  <a:cubicBezTo>
                    <a:pt x="106" y="498"/>
                    <a:pt x="105" y="497"/>
                    <a:pt x="104" y="496"/>
                  </a:cubicBezTo>
                  <a:cubicBezTo>
                    <a:pt x="80" y="518"/>
                    <a:pt x="80" y="518"/>
                    <a:pt x="80" y="518"/>
                  </a:cubicBezTo>
                  <a:cubicBezTo>
                    <a:pt x="81" y="519"/>
                    <a:pt x="82" y="520"/>
                    <a:pt x="83" y="521"/>
                  </a:cubicBezTo>
                  <a:cubicBezTo>
                    <a:pt x="107" y="499"/>
                    <a:pt x="107" y="499"/>
                    <a:pt x="107" y="499"/>
                  </a:cubicBezTo>
                  <a:close/>
                  <a:moveTo>
                    <a:pt x="137" y="527"/>
                  </a:moveTo>
                  <a:cubicBezTo>
                    <a:pt x="136" y="527"/>
                    <a:pt x="135" y="526"/>
                    <a:pt x="134" y="525"/>
                  </a:cubicBezTo>
                  <a:cubicBezTo>
                    <a:pt x="114" y="550"/>
                    <a:pt x="114" y="550"/>
                    <a:pt x="114" y="550"/>
                  </a:cubicBezTo>
                  <a:cubicBezTo>
                    <a:pt x="115" y="551"/>
                    <a:pt x="116" y="552"/>
                    <a:pt x="117" y="552"/>
                  </a:cubicBezTo>
                  <a:cubicBezTo>
                    <a:pt x="137" y="527"/>
                    <a:pt x="137" y="527"/>
                    <a:pt x="137" y="527"/>
                  </a:cubicBezTo>
                  <a:close/>
                  <a:moveTo>
                    <a:pt x="172" y="551"/>
                  </a:moveTo>
                  <a:cubicBezTo>
                    <a:pt x="170" y="550"/>
                    <a:pt x="169" y="550"/>
                    <a:pt x="168" y="549"/>
                  </a:cubicBezTo>
                  <a:cubicBezTo>
                    <a:pt x="152" y="576"/>
                    <a:pt x="152" y="576"/>
                    <a:pt x="152" y="576"/>
                  </a:cubicBezTo>
                  <a:cubicBezTo>
                    <a:pt x="153" y="577"/>
                    <a:pt x="154" y="578"/>
                    <a:pt x="156" y="579"/>
                  </a:cubicBezTo>
                  <a:lnTo>
                    <a:pt x="172" y="551"/>
                  </a:lnTo>
                  <a:close/>
                  <a:moveTo>
                    <a:pt x="209" y="569"/>
                  </a:moveTo>
                  <a:cubicBezTo>
                    <a:pt x="208" y="569"/>
                    <a:pt x="207" y="568"/>
                    <a:pt x="206" y="568"/>
                  </a:cubicBezTo>
                  <a:cubicBezTo>
                    <a:pt x="193" y="597"/>
                    <a:pt x="193" y="597"/>
                    <a:pt x="193" y="597"/>
                  </a:cubicBezTo>
                  <a:cubicBezTo>
                    <a:pt x="195" y="598"/>
                    <a:pt x="196" y="598"/>
                    <a:pt x="197" y="599"/>
                  </a:cubicBezTo>
                  <a:cubicBezTo>
                    <a:pt x="209" y="569"/>
                    <a:pt x="209" y="569"/>
                    <a:pt x="209" y="569"/>
                  </a:cubicBezTo>
                  <a:close/>
                  <a:moveTo>
                    <a:pt x="249" y="581"/>
                  </a:moveTo>
                  <a:cubicBezTo>
                    <a:pt x="248" y="581"/>
                    <a:pt x="246" y="581"/>
                    <a:pt x="245" y="580"/>
                  </a:cubicBezTo>
                  <a:cubicBezTo>
                    <a:pt x="238" y="611"/>
                    <a:pt x="238" y="611"/>
                    <a:pt x="238" y="611"/>
                  </a:cubicBezTo>
                  <a:cubicBezTo>
                    <a:pt x="239" y="612"/>
                    <a:pt x="240" y="612"/>
                    <a:pt x="242" y="612"/>
                  </a:cubicBezTo>
                  <a:lnTo>
                    <a:pt x="249" y="581"/>
                  </a:lnTo>
                  <a:close/>
                  <a:moveTo>
                    <a:pt x="290" y="587"/>
                  </a:moveTo>
                  <a:cubicBezTo>
                    <a:pt x="289" y="587"/>
                    <a:pt x="287" y="587"/>
                    <a:pt x="286" y="587"/>
                  </a:cubicBezTo>
                  <a:cubicBezTo>
                    <a:pt x="283" y="619"/>
                    <a:pt x="283" y="619"/>
                    <a:pt x="283" y="619"/>
                  </a:cubicBezTo>
                  <a:cubicBezTo>
                    <a:pt x="285" y="619"/>
                    <a:pt x="286" y="619"/>
                    <a:pt x="288" y="619"/>
                  </a:cubicBezTo>
                  <a:cubicBezTo>
                    <a:pt x="290" y="587"/>
                    <a:pt x="290" y="587"/>
                    <a:pt x="290" y="587"/>
                  </a:cubicBezTo>
                  <a:close/>
                  <a:moveTo>
                    <a:pt x="332" y="587"/>
                  </a:moveTo>
                  <a:cubicBezTo>
                    <a:pt x="330" y="587"/>
                    <a:pt x="329" y="587"/>
                    <a:pt x="328" y="588"/>
                  </a:cubicBezTo>
                  <a:cubicBezTo>
                    <a:pt x="330" y="619"/>
                    <a:pt x="330" y="619"/>
                    <a:pt x="330" y="619"/>
                  </a:cubicBezTo>
                  <a:cubicBezTo>
                    <a:pt x="331" y="619"/>
                    <a:pt x="332" y="619"/>
                    <a:pt x="334" y="619"/>
                  </a:cubicBezTo>
                  <a:cubicBezTo>
                    <a:pt x="332" y="587"/>
                    <a:pt x="332" y="587"/>
                    <a:pt x="332" y="587"/>
                  </a:cubicBezTo>
                  <a:close/>
                  <a:moveTo>
                    <a:pt x="373" y="581"/>
                  </a:moveTo>
                  <a:cubicBezTo>
                    <a:pt x="371" y="581"/>
                    <a:pt x="370" y="582"/>
                    <a:pt x="369" y="582"/>
                  </a:cubicBezTo>
                  <a:cubicBezTo>
                    <a:pt x="376" y="613"/>
                    <a:pt x="376" y="613"/>
                    <a:pt x="376" y="613"/>
                  </a:cubicBezTo>
                  <a:cubicBezTo>
                    <a:pt x="377" y="613"/>
                    <a:pt x="378" y="613"/>
                    <a:pt x="380" y="612"/>
                  </a:cubicBezTo>
                  <a:cubicBezTo>
                    <a:pt x="373" y="581"/>
                    <a:pt x="373" y="581"/>
                    <a:pt x="373" y="581"/>
                  </a:cubicBezTo>
                  <a:close/>
                  <a:moveTo>
                    <a:pt x="412" y="569"/>
                  </a:moveTo>
                  <a:cubicBezTo>
                    <a:pt x="411" y="569"/>
                    <a:pt x="410" y="570"/>
                    <a:pt x="409" y="570"/>
                  </a:cubicBezTo>
                  <a:cubicBezTo>
                    <a:pt x="420" y="600"/>
                    <a:pt x="420" y="600"/>
                    <a:pt x="420" y="600"/>
                  </a:cubicBezTo>
                  <a:cubicBezTo>
                    <a:pt x="421" y="600"/>
                    <a:pt x="423" y="599"/>
                    <a:pt x="424" y="599"/>
                  </a:cubicBezTo>
                  <a:cubicBezTo>
                    <a:pt x="412" y="569"/>
                    <a:pt x="412" y="569"/>
                    <a:pt x="412" y="569"/>
                  </a:cubicBezTo>
                  <a:close/>
                  <a:moveTo>
                    <a:pt x="450" y="551"/>
                  </a:moveTo>
                  <a:cubicBezTo>
                    <a:pt x="449" y="551"/>
                    <a:pt x="448" y="552"/>
                    <a:pt x="446" y="553"/>
                  </a:cubicBezTo>
                  <a:cubicBezTo>
                    <a:pt x="462" y="581"/>
                    <a:pt x="462" y="581"/>
                    <a:pt x="462" y="581"/>
                  </a:cubicBezTo>
                  <a:cubicBezTo>
                    <a:pt x="463" y="580"/>
                    <a:pt x="465" y="579"/>
                    <a:pt x="466" y="579"/>
                  </a:cubicBezTo>
                  <a:lnTo>
                    <a:pt x="450" y="551"/>
                  </a:lnTo>
                  <a:close/>
                  <a:moveTo>
                    <a:pt x="484" y="527"/>
                  </a:moveTo>
                  <a:cubicBezTo>
                    <a:pt x="483" y="528"/>
                    <a:pt x="482" y="529"/>
                    <a:pt x="481" y="530"/>
                  </a:cubicBezTo>
                  <a:cubicBezTo>
                    <a:pt x="501" y="555"/>
                    <a:pt x="501" y="555"/>
                    <a:pt x="501" y="555"/>
                  </a:cubicBezTo>
                  <a:cubicBezTo>
                    <a:pt x="502" y="554"/>
                    <a:pt x="503" y="553"/>
                    <a:pt x="504" y="552"/>
                  </a:cubicBezTo>
                  <a:cubicBezTo>
                    <a:pt x="484" y="527"/>
                    <a:pt x="484" y="527"/>
                    <a:pt x="484" y="527"/>
                  </a:cubicBezTo>
                  <a:close/>
                  <a:moveTo>
                    <a:pt x="515" y="499"/>
                  </a:moveTo>
                  <a:cubicBezTo>
                    <a:pt x="514" y="500"/>
                    <a:pt x="513" y="501"/>
                    <a:pt x="512" y="502"/>
                  </a:cubicBezTo>
                  <a:cubicBezTo>
                    <a:pt x="535" y="524"/>
                    <a:pt x="535" y="524"/>
                    <a:pt x="535" y="524"/>
                  </a:cubicBezTo>
                  <a:cubicBezTo>
                    <a:pt x="536" y="523"/>
                    <a:pt x="537" y="522"/>
                    <a:pt x="538" y="521"/>
                  </a:cubicBezTo>
                  <a:lnTo>
                    <a:pt x="515" y="499"/>
                  </a:lnTo>
                  <a:close/>
                  <a:moveTo>
                    <a:pt x="540" y="467"/>
                  </a:moveTo>
                  <a:cubicBezTo>
                    <a:pt x="540" y="468"/>
                    <a:pt x="539" y="469"/>
                    <a:pt x="538" y="470"/>
                  </a:cubicBezTo>
                  <a:cubicBezTo>
                    <a:pt x="564" y="488"/>
                    <a:pt x="564" y="488"/>
                    <a:pt x="564" y="488"/>
                  </a:cubicBezTo>
                  <a:cubicBezTo>
                    <a:pt x="565" y="487"/>
                    <a:pt x="566" y="486"/>
                    <a:pt x="567" y="485"/>
                  </a:cubicBezTo>
                  <a:cubicBezTo>
                    <a:pt x="540" y="467"/>
                    <a:pt x="540" y="467"/>
                    <a:pt x="540" y="467"/>
                  </a:cubicBezTo>
                  <a:close/>
                  <a:moveTo>
                    <a:pt x="561" y="431"/>
                  </a:moveTo>
                  <a:cubicBezTo>
                    <a:pt x="561" y="432"/>
                    <a:pt x="560" y="433"/>
                    <a:pt x="560" y="434"/>
                  </a:cubicBezTo>
                  <a:cubicBezTo>
                    <a:pt x="588" y="448"/>
                    <a:pt x="588" y="448"/>
                    <a:pt x="588" y="448"/>
                  </a:cubicBezTo>
                  <a:cubicBezTo>
                    <a:pt x="589" y="447"/>
                    <a:pt x="590" y="446"/>
                    <a:pt x="590" y="444"/>
                  </a:cubicBezTo>
                  <a:lnTo>
                    <a:pt x="561" y="431"/>
                  </a:lnTo>
                  <a:close/>
                  <a:moveTo>
                    <a:pt x="577" y="392"/>
                  </a:moveTo>
                  <a:cubicBezTo>
                    <a:pt x="576" y="393"/>
                    <a:pt x="576" y="394"/>
                    <a:pt x="575" y="395"/>
                  </a:cubicBezTo>
                  <a:cubicBezTo>
                    <a:pt x="606" y="405"/>
                    <a:pt x="606" y="405"/>
                    <a:pt x="606" y="405"/>
                  </a:cubicBezTo>
                  <a:cubicBezTo>
                    <a:pt x="606" y="404"/>
                    <a:pt x="607" y="403"/>
                    <a:pt x="607" y="401"/>
                  </a:cubicBezTo>
                  <a:cubicBezTo>
                    <a:pt x="577" y="392"/>
                    <a:pt x="577" y="392"/>
                    <a:pt x="577" y="392"/>
                  </a:cubicBezTo>
                  <a:close/>
                  <a:moveTo>
                    <a:pt x="586" y="351"/>
                  </a:moveTo>
                  <a:cubicBezTo>
                    <a:pt x="586" y="353"/>
                    <a:pt x="585" y="354"/>
                    <a:pt x="585" y="355"/>
                  </a:cubicBezTo>
                  <a:cubicBezTo>
                    <a:pt x="617" y="360"/>
                    <a:pt x="617" y="360"/>
                    <a:pt x="617" y="360"/>
                  </a:cubicBezTo>
                  <a:cubicBezTo>
                    <a:pt x="617" y="359"/>
                    <a:pt x="617" y="357"/>
                    <a:pt x="617" y="356"/>
                  </a:cubicBezTo>
                  <a:cubicBezTo>
                    <a:pt x="586" y="351"/>
                    <a:pt x="586" y="351"/>
                    <a:pt x="586" y="3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7" name="Freeform 24"/>
            <p:cNvSpPr>
              <a:spLocks noEditPoints="1"/>
            </p:cNvSpPr>
            <p:nvPr/>
          </p:nvSpPr>
          <p:spPr bwMode="auto">
            <a:xfrm>
              <a:off x="5129213" y="2457450"/>
              <a:ext cx="1933575" cy="1949450"/>
            </a:xfrm>
            <a:custGeom>
              <a:avLst/>
              <a:gdLst>
                <a:gd name="T0" fmla="*/ 588 w 605"/>
                <a:gd name="T1" fmla="*/ 282 h 604"/>
                <a:gd name="T2" fmla="*/ 586 w 605"/>
                <a:gd name="T3" fmla="*/ 259 h 604"/>
                <a:gd name="T4" fmla="*/ 582 w 605"/>
                <a:gd name="T5" fmla="*/ 238 h 604"/>
                <a:gd name="T6" fmla="*/ 584 w 605"/>
                <a:gd name="T7" fmla="*/ 191 h 604"/>
                <a:gd name="T8" fmla="*/ 575 w 605"/>
                <a:gd name="T9" fmla="*/ 170 h 604"/>
                <a:gd name="T10" fmla="*/ 540 w 605"/>
                <a:gd name="T11" fmla="*/ 142 h 604"/>
                <a:gd name="T12" fmla="*/ 526 w 605"/>
                <a:gd name="T13" fmla="*/ 123 h 604"/>
                <a:gd name="T14" fmla="*/ 512 w 605"/>
                <a:gd name="T15" fmla="*/ 107 h 604"/>
                <a:gd name="T16" fmla="*/ 491 w 605"/>
                <a:gd name="T17" fmla="*/ 65 h 604"/>
                <a:gd name="T18" fmla="*/ 472 w 605"/>
                <a:gd name="T19" fmla="*/ 52 h 604"/>
                <a:gd name="T20" fmla="*/ 428 w 605"/>
                <a:gd name="T21" fmla="*/ 45 h 604"/>
                <a:gd name="T22" fmla="*/ 407 w 605"/>
                <a:gd name="T23" fmla="*/ 35 h 604"/>
                <a:gd name="T24" fmla="*/ 386 w 605"/>
                <a:gd name="T25" fmla="*/ 28 h 604"/>
                <a:gd name="T26" fmla="*/ 347 w 605"/>
                <a:gd name="T27" fmla="*/ 3 h 604"/>
                <a:gd name="T28" fmla="*/ 325 w 605"/>
                <a:gd name="T29" fmla="*/ 0 h 604"/>
                <a:gd name="T30" fmla="*/ 302 w 605"/>
                <a:gd name="T31" fmla="*/ 16 h 604"/>
                <a:gd name="T32" fmla="*/ 257 w 605"/>
                <a:gd name="T33" fmla="*/ 3 h 604"/>
                <a:gd name="T34" fmla="*/ 235 w 605"/>
                <a:gd name="T35" fmla="*/ 7 h 604"/>
                <a:gd name="T36" fmla="*/ 199 w 605"/>
                <a:gd name="T37" fmla="*/ 35 h 604"/>
                <a:gd name="T38" fmla="*/ 178 w 605"/>
                <a:gd name="T39" fmla="*/ 44 h 604"/>
                <a:gd name="T40" fmla="*/ 159 w 605"/>
                <a:gd name="T41" fmla="*/ 54 h 604"/>
                <a:gd name="T42" fmla="*/ 114 w 605"/>
                <a:gd name="T43" fmla="*/ 66 h 604"/>
                <a:gd name="T44" fmla="*/ 97 w 605"/>
                <a:gd name="T45" fmla="*/ 80 h 604"/>
                <a:gd name="T46" fmla="*/ 80 w 605"/>
                <a:gd name="T47" fmla="*/ 122 h 604"/>
                <a:gd name="T48" fmla="*/ 66 w 605"/>
                <a:gd name="T49" fmla="*/ 141 h 604"/>
                <a:gd name="T50" fmla="*/ 54 w 605"/>
                <a:gd name="T51" fmla="*/ 159 h 604"/>
                <a:gd name="T52" fmla="*/ 21 w 605"/>
                <a:gd name="T53" fmla="*/ 192 h 604"/>
                <a:gd name="T54" fmla="*/ 14 w 605"/>
                <a:gd name="T55" fmla="*/ 213 h 604"/>
                <a:gd name="T56" fmla="*/ 20 w 605"/>
                <a:gd name="T57" fmla="*/ 258 h 604"/>
                <a:gd name="T58" fmla="*/ 17 w 605"/>
                <a:gd name="T59" fmla="*/ 281 h 604"/>
                <a:gd name="T60" fmla="*/ 0 w 605"/>
                <a:gd name="T61" fmla="*/ 302 h 604"/>
                <a:gd name="T62" fmla="*/ 19 w 605"/>
                <a:gd name="T63" fmla="*/ 343 h 604"/>
                <a:gd name="T64" fmla="*/ 24 w 605"/>
                <a:gd name="T65" fmla="*/ 366 h 604"/>
                <a:gd name="T66" fmla="*/ 29 w 605"/>
                <a:gd name="T67" fmla="*/ 386 h 604"/>
                <a:gd name="T68" fmla="*/ 30 w 605"/>
                <a:gd name="T69" fmla="*/ 433 h 604"/>
                <a:gd name="T70" fmla="*/ 41 w 605"/>
                <a:gd name="T71" fmla="*/ 453 h 604"/>
                <a:gd name="T72" fmla="*/ 78 w 605"/>
                <a:gd name="T73" fmla="*/ 479 h 604"/>
                <a:gd name="T74" fmla="*/ 93 w 605"/>
                <a:gd name="T75" fmla="*/ 497 h 604"/>
                <a:gd name="T76" fmla="*/ 108 w 605"/>
                <a:gd name="T77" fmla="*/ 512 h 604"/>
                <a:gd name="T78" fmla="*/ 132 w 605"/>
                <a:gd name="T79" fmla="*/ 552 h 604"/>
                <a:gd name="T80" fmla="*/ 152 w 605"/>
                <a:gd name="T81" fmla="*/ 564 h 604"/>
                <a:gd name="T82" fmla="*/ 198 w 605"/>
                <a:gd name="T83" fmla="*/ 568 h 604"/>
                <a:gd name="T84" fmla="*/ 218 w 605"/>
                <a:gd name="T85" fmla="*/ 575 h 604"/>
                <a:gd name="T86" fmla="*/ 236 w 605"/>
                <a:gd name="T87" fmla="*/ 597 h 604"/>
                <a:gd name="T88" fmla="*/ 278 w 605"/>
                <a:gd name="T89" fmla="*/ 603 h 604"/>
                <a:gd name="T90" fmla="*/ 303 w 605"/>
                <a:gd name="T91" fmla="*/ 588 h 604"/>
                <a:gd name="T92" fmla="*/ 325 w 605"/>
                <a:gd name="T93" fmla="*/ 603 h 604"/>
                <a:gd name="T94" fmla="*/ 368 w 605"/>
                <a:gd name="T95" fmla="*/ 597 h 604"/>
                <a:gd name="T96" fmla="*/ 387 w 605"/>
                <a:gd name="T97" fmla="*/ 575 h 604"/>
                <a:gd name="T98" fmla="*/ 427 w 605"/>
                <a:gd name="T99" fmla="*/ 560 h 604"/>
                <a:gd name="T100" fmla="*/ 446 w 605"/>
                <a:gd name="T101" fmla="*/ 550 h 604"/>
                <a:gd name="T102" fmla="*/ 473 w 605"/>
                <a:gd name="T103" fmla="*/ 552 h 604"/>
                <a:gd name="T104" fmla="*/ 507 w 605"/>
                <a:gd name="T105" fmla="*/ 525 h 604"/>
                <a:gd name="T106" fmla="*/ 512 w 605"/>
                <a:gd name="T107" fmla="*/ 497 h 604"/>
                <a:gd name="T108" fmla="*/ 539 w 605"/>
                <a:gd name="T109" fmla="*/ 463 h 604"/>
                <a:gd name="T110" fmla="*/ 550 w 605"/>
                <a:gd name="T111" fmla="*/ 445 h 604"/>
                <a:gd name="T112" fmla="*/ 575 w 605"/>
                <a:gd name="T113" fmla="*/ 433 h 604"/>
                <a:gd name="T114" fmla="*/ 591 w 605"/>
                <a:gd name="T115" fmla="*/ 393 h 604"/>
                <a:gd name="T116" fmla="*/ 582 w 605"/>
                <a:gd name="T117" fmla="*/ 366 h 604"/>
                <a:gd name="T118" fmla="*/ 586 w 605"/>
                <a:gd name="T119" fmla="*/ 34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605" h="604">
                  <a:moveTo>
                    <a:pt x="589" y="301"/>
                  </a:moveTo>
                  <a:cubicBezTo>
                    <a:pt x="589" y="302"/>
                    <a:pt x="589" y="302"/>
                    <a:pt x="589" y="302"/>
                  </a:cubicBezTo>
                  <a:cubicBezTo>
                    <a:pt x="589" y="302"/>
                    <a:pt x="589" y="303"/>
                    <a:pt x="589" y="304"/>
                  </a:cubicBezTo>
                  <a:cubicBezTo>
                    <a:pt x="605" y="304"/>
                    <a:pt x="605" y="304"/>
                    <a:pt x="605" y="304"/>
                  </a:cubicBezTo>
                  <a:cubicBezTo>
                    <a:pt x="605" y="303"/>
                    <a:pt x="605" y="303"/>
                    <a:pt x="605" y="302"/>
                  </a:cubicBezTo>
                  <a:cubicBezTo>
                    <a:pt x="605" y="301"/>
                    <a:pt x="605" y="301"/>
                    <a:pt x="605" y="301"/>
                  </a:cubicBezTo>
                  <a:cubicBezTo>
                    <a:pt x="589" y="301"/>
                    <a:pt x="589" y="301"/>
                    <a:pt x="589" y="301"/>
                  </a:cubicBezTo>
                  <a:close/>
                  <a:moveTo>
                    <a:pt x="589" y="301"/>
                  </a:moveTo>
                  <a:cubicBezTo>
                    <a:pt x="589" y="301"/>
                    <a:pt x="589" y="301"/>
                    <a:pt x="589" y="301"/>
                  </a:cubicBezTo>
                  <a:cubicBezTo>
                    <a:pt x="605" y="301"/>
                    <a:pt x="605" y="301"/>
                    <a:pt x="605" y="301"/>
                  </a:cubicBezTo>
                  <a:cubicBezTo>
                    <a:pt x="605" y="301"/>
                    <a:pt x="605" y="301"/>
                    <a:pt x="605" y="301"/>
                  </a:cubicBezTo>
                  <a:cubicBezTo>
                    <a:pt x="589" y="301"/>
                    <a:pt x="589" y="301"/>
                    <a:pt x="589" y="301"/>
                  </a:cubicBezTo>
                  <a:close/>
                  <a:moveTo>
                    <a:pt x="588" y="280"/>
                  </a:moveTo>
                  <a:cubicBezTo>
                    <a:pt x="588" y="281"/>
                    <a:pt x="588" y="281"/>
                    <a:pt x="588" y="282"/>
                  </a:cubicBezTo>
                  <a:cubicBezTo>
                    <a:pt x="604" y="281"/>
                    <a:pt x="604" y="281"/>
                    <a:pt x="604" y="281"/>
                  </a:cubicBezTo>
                  <a:cubicBezTo>
                    <a:pt x="604" y="280"/>
                    <a:pt x="604" y="279"/>
                    <a:pt x="604" y="279"/>
                  </a:cubicBezTo>
                  <a:cubicBezTo>
                    <a:pt x="588" y="280"/>
                    <a:pt x="588" y="280"/>
                    <a:pt x="588" y="280"/>
                  </a:cubicBezTo>
                  <a:close/>
                  <a:moveTo>
                    <a:pt x="588" y="280"/>
                  </a:moveTo>
                  <a:cubicBezTo>
                    <a:pt x="588" y="280"/>
                    <a:pt x="588" y="280"/>
                    <a:pt x="588" y="280"/>
                  </a:cubicBezTo>
                  <a:cubicBezTo>
                    <a:pt x="604" y="279"/>
                    <a:pt x="604" y="279"/>
                    <a:pt x="604" y="279"/>
                  </a:cubicBezTo>
                  <a:cubicBezTo>
                    <a:pt x="604" y="279"/>
                    <a:pt x="604" y="279"/>
                    <a:pt x="604" y="279"/>
                  </a:cubicBezTo>
                  <a:cubicBezTo>
                    <a:pt x="588" y="280"/>
                    <a:pt x="588" y="280"/>
                    <a:pt x="588" y="280"/>
                  </a:cubicBezTo>
                  <a:close/>
                  <a:moveTo>
                    <a:pt x="586" y="259"/>
                  </a:moveTo>
                  <a:cubicBezTo>
                    <a:pt x="586" y="259"/>
                    <a:pt x="586" y="260"/>
                    <a:pt x="586" y="261"/>
                  </a:cubicBezTo>
                  <a:cubicBezTo>
                    <a:pt x="602" y="258"/>
                    <a:pt x="602" y="258"/>
                    <a:pt x="602" y="258"/>
                  </a:cubicBezTo>
                  <a:cubicBezTo>
                    <a:pt x="602" y="258"/>
                    <a:pt x="601" y="257"/>
                    <a:pt x="601" y="256"/>
                  </a:cubicBezTo>
                  <a:cubicBezTo>
                    <a:pt x="586" y="259"/>
                    <a:pt x="586" y="259"/>
                    <a:pt x="586" y="259"/>
                  </a:cubicBezTo>
                  <a:close/>
                  <a:moveTo>
                    <a:pt x="586" y="259"/>
                  </a:moveTo>
                  <a:cubicBezTo>
                    <a:pt x="586" y="259"/>
                    <a:pt x="586" y="259"/>
                    <a:pt x="586" y="259"/>
                  </a:cubicBezTo>
                  <a:cubicBezTo>
                    <a:pt x="601" y="256"/>
                    <a:pt x="601" y="256"/>
                    <a:pt x="601" y="256"/>
                  </a:cubicBezTo>
                  <a:cubicBezTo>
                    <a:pt x="601" y="256"/>
                    <a:pt x="601" y="256"/>
                    <a:pt x="601" y="256"/>
                  </a:cubicBezTo>
                  <a:cubicBezTo>
                    <a:pt x="586" y="259"/>
                    <a:pt x="586" y="259"/>
                    <a:pt x="586" y="259"/>
                  </a:cubicBezTo>
                  <a:close/>
                  <a:moveTo>
                    <a:pt x="582" y="238"/>
                  </a:moveTo>
                  <a:cubicBezTo>
                    <a:pt x="582" y="238"/>
                    <a:pt x="582" y="239"/>
                    <a:pt x="582" y="240"/>
                  </a:cubicBezTo>
                  <a:cubicBezTo>
                    <a:pt x="598" y="236"/>
                    <a:pt x="598" y="236"/>
                    <a:pt x="598" y="236"/>
                  </a:cubicBezTo>
                  <a:cubicBezTo>
                    <a:pt x="597" y="235"/>
                    <a:pt x="597" y="235"/>
                    <a:pt x="597" y="234"/>
                  </a:cubicBezTo>
                  <a:cubicBezTo>
                    <a:pt x="582" y="238"/>
                    <a:pt x="582" y="238"/>
                    <a:pt x="582" y="238"/>
                  </a:cubicBezTo>
                  <a:close/>
                  <a:moveTo>
                    <a:pt x="582" y="238"/>
                  </a:moveTo>
                  <a:cubicBezTo>
                    <a:pt x="582" y="238"/>
                    <a:pt x="582" y="238"/>
                    <a:pt x="582" y="238"/>
                  </a:cubicBezTo>
                  <a:cubicBezTo>
                    <a:pt x="597" y="234"/>
                    <a:pt x="597" y="234"/>
                    <a:pt x="597" y="234"/>
                  </a:cubicBezTo>
                  <a:cubicBezTo>
                    <a:pt x="597" y="234"/>
                    <a:pt x="597" y="234"/>
                    <a:pt x="597" y="234"/>
                  </a:cubicBezTo>
                  <a:cubicBezTo>
                    <a:pt x="582" y="238"/>
                    <a:pt x="582" y="238"/>
                    <a:pt x="582" y="238"/>
                  </a:cubicBezTo>
                  <a:close/>
                  <a:moveTo>
                    <a:pt x="576" y="217"/>
                  </a:moveTo>
                  <a:cubicBezTo>
                    <a:pt x="576" y="218"/>
                    <a:pt x="576" y="218"/>
                    <a:pt x="577" y="219"/>
                  </a:cubicBezTo>
                  <a:cubicBezTo>
                    <a:pt x="592" y="214"/>
                    <a:pt x="592" y="214"/>
                    <a:pt x="592" y="214"/>
                  </a:cubicBezTo>
                  <a:cubicBezTo>
                    <a:pt x="592" y="214"/>
                    <a:pt x="591" y="213"/>
                    <a:pt x="591" y="212"/>
                  </a:cubicBezTo>
                  <a:cubicBezTo>
                    <a:pt x="576" y="217"/>
                    <a:pt x="576" y="217"/>
                    <a:pt x="576" y="217"/>
                  </a:cubicBezTo>
                  <a:close/>
                  <a:moveTo>
                    <a:pt x="576" y="217"/>
                  </a:moveTo>
                  <a:cubicBezTo>
                    <a:pt x="576" y="217"/>
                    <a:pt x="576" y="217"/>
                    <a:pt x="576" y="217"/>
                  </a:cubicBezTo>
                  <a:cubicBezTo>
                    <a:pt x="591" y="212"/>
                    <a:pt x="591" y="212"/>
                    <a:pt x="591" y="212"/>
                  </a:cubicBezTo>
                  <a:cubicBezTo>
                    <a:pt x="591" y="212"/>
                    <a:pt x="591" y="212"/>
                    <a:pt x="591" y="212"/>
                  </a:cubicBezTo>
                  <a:cubicBezTo>
                    <a:pt x="576" y="217"/>
                    <a:pt x="576" y="217"/>
                    <a:pt x="576" y="217"/>
                  </a:cubicBezTo>
                  <a:close/>
                  <a:moveTo>
                    <a:pt x="569" y="197"/>
                  </a:moveTo>
                  <a:cubicBezTo>
                    <a:pt x="569" y="197"/>
                    <a:pt x="569" y="198"/>
                    <a:pt x="570" y="199"/>
                  </a:cubicBezTo>
                  <a:cubicBezTo>
                    <a:pt x="585" y="193"/>
                    <a:pt x="585" y="193"/>
                    <a:pt x="585" y="193"/>
                  </a:cubicBezTo>
                  <a:cubicBezTo>
                    <a:pt x="584" y="192"/>
                    <a:pt x="584" y="192"/>
                    <a:pt x="584" y="191"/>
                  </a:cubicBezTo>
                  <a:cubicBezTo>
                    <a:pt x="569" y="197"/>
                    <a:pt x="569" y="197"/>
                    <a:pt x="569" y="197"/>
                  </a:cubicBezTo>
                  <a:close/>
                  <a:moveTo>
                    <a:pt x="569" y="197"/>
                  </a:moveTo>
                  <a:cubicBezTo>
                    <a:pt x="569" y="197"/>
                    <a:pt x="569" y="197"/>
                    <a:pt x="569" y="197"/>
                  </a:cubicBezTo>
                  <a:cubicBezTo>
                    <a:pt x="584" y="191"/>
                    <a:pt x="584" y="191"/>
                    <a:pt x="584" y="191"/>
                  </a:cubicBezTo>
                  <a:cubicBezTo>
                    <a:pt x="584" y="191"/>
                    <a:pt x="584" y="191"/>
                    <a:pt x="584" y="191"/>
                  </a:cubicBezTo>
                  <a:cubicBezTo>
                    <a:pt x="569" y="197"/>
                    <a:pt x="569" y="197"/>
                    <a:pt x="569" y="197"/>
                  </a:cubicBezTo>
                  <a:close/>
                  <a:moveTo>
                    <a:pt x="560" y="177"/>
                  </a:moveTo>
                  <a:cubicBezTo>
                    <a:pt x="561" y="178"/>
                    <a:pt x="561" y="178"/>
                    <a:pt x="561" y="179"/>
                  </a:cubicBezTo>
                  <a:cubicBezTo>
                    <a:pt x="576" y="172"/>
                    <a:pt x="576" y="172"/>
                    <a:pt x="576" y="172"/>
                  </a:cubicBezTo>
                  <a:cubicBezTo>
                    <a:pt x="575" y="171"/>
                    <a:pt x="575" y="171"/>
                    <a:pt x="575" y="170"/>
                  </a:cubicBezTo>
                  <a:cubicBezTo>
                    <a:pt x="560" y="177"/>
                    <a:pt x="560" y="177"/>
                    <a:pt x="560" y="177"/>
                  </a:cubicBezTo>
                  <a:close/>
                  <a:moveTo>
                    <a:pt x="560" y="177"/>
                  </a:moveTo>
                  <a:cubicBezTo>
                    <a:pt x="560" y="177"/>
                    <a:pt x="560" y="177"/>
                    <a:pt x="560" y="177"/>
                  </a:cubicBezTo>
                  <a:cubicBezTo>
                    <a:pt x="575" y="170"/>
                    <a:pt x="575" y="170"/>
                    <a:pt x="575" y="170"/>
                  </a:cubicBezTo>
                  <a:cubicBezTo>
                    <a:pt x="575" y="170"/>
                    <a:pt x="575" y="170"/>
                    <a:pt x="575" y="170"/>
                  </a:cubicBezTo>
                  <a:cubicBezTo>
                    <a:pt x="560" y="177"/>
                    <a:pt x="560" y="177"/>
                    <a:pt x="560" y="177"/>
                  </a:cubicBezTo>
                  <a:close/>
                  <a:moveTo>
                    <a:pt x="550" y="158"/>
                  </a:moveTo>
                  <a:cubicBezTo>
                    <a:pt x="551" y="159"/>
                    <a:pt x="551" y="159"/>
                    <a:pt x="551" y="160"/>
                  </a:cubicBezTo>
                  <a:cubicBezTo>
                    <a:pt x="565" y="152"/>
                    <a:pt x="565" y="152"/>
                    <a:pt x="565" y="152"/>
                  </a:cubicBezTo>
                  <a:cubicBezTo>
                    <a:pt x="565" y="151"/>
                    <a:pt x="564" y="151"/>
                    <a:pt x="564" y="150"/>
                  </a:cubicBezTo>
                  <a:lnTo>
                    <a:pt x="550" y="158"/>
                  </a:lnTo>
                  <a:close/>
                  <a:moveTo>
                    <a:pt x="550" y="158"/>
                  </a:moveTo>
                  <a:cubicBezTo>
                    <a:pt x="550" y="158"/>
                    <a:pt x="550" y="158"/>
                    <a:pt x="550" y="158"/>
                  </a:cubicBezTo>
                  <a:cubicBezTo>
                    <a:pt x="564" y="150"/>
                    <a:pt x="564" y="150"/>
                    <a:pt x="564" y="150"/>
                  </a:cubicBezTo>
                  <a:cubicBezTo>
                    <a:pt x="564" y="150"/>
                    <a:pt x="564" y="150"/>
                    <a:pt x="564" y="150"/>
                  </a:cubicBezTo>
                  <a:cubicBezTo>
                    <a:pt x="550" y="158"/>
                    <a:pt x="550" y="158"/>
                    <a:pt x="550" y="158"/>
                  </a:cubicBezTo>
                  <a:close/>
                  <a:moveTo>
                    <a:pt x="539" y="140"/>
                  </a:moveTo>
                  <a:cubicBezTo>
                    <a:pt x="539" y="141"/>
                    <a:pt x="540" y="141"/>
                    <a:pt x="540" y="142"/>
                  </a:cubicBezTo>
                  <a:cubicBezTo>
                    <a:pt x="553" y="133"/>
                    <a:pt x="553" y="133"/>
                    <a:pt x="553" y="133"/>
                  </a:cubicBezTo>
                  <a:cubicBezTo>
                    <a:pt x="553" y="132"/>
                    <a:pt x="552" y="132"/>
                    <a:pt x="552" y="131"/>
                  </a:cubicBezTo>
                  <a:cubicBezTo>
                    <a:pt x="539" y="140"/>
                    <a:pt x="539" y="140"/>
                    <a:pt x="539" y="140"/>
                  </a:cubicBezTo>
                  <a:close/>
                  <a:moveTo>
                    <a:pt x="539" y="140"/>
                  </a:moveTo>
                  <a:cubicBezTo>
                    <a:pt x="539" y="140"/>
                    <a:pt x="539" y="140"/>
                    <a:pt x="539" y="140"/>
                  </a:cubicBezTo>
                  <a:cubicBezTo>
                    <a:pt x="552" y="131"/>
                    <a:pt x="552" y="131"/>
                    <a:pt x="552" y="131"/>
                  </a:cubicBezTo>
                  <a:cubicBezTo>
                    <a:pt x="552" y="131"/>
                    <a:pt x="552" y="131"/>
                    <a:pt x="552" y="131"/>
                  </a:cubicBezTo>
                  <a:cubicBezTo>
                    <a:pt x="539" y="140"/>
                    <a:pt x="539" y="140"/>
                    <a:pt x="539" y="140"/>
                  </a:cubicBezTo>
                  <a:close/>
                  <a:moveTo>
                    <a:pt x="526" y="123"/>
                  </a:moveTo>
                  <a:cubicBezTo>
                    <a:pt x="527" y="124"/>
                    <a:pt x="527" y="124"/>
                    <a:pt x="527" y="125"/>
                  </a:cubicBezTo>
                  <a:cubicBezTo>
                    <a:pt x="540" y="115"/>
                    <a:pt x="540" y="115"/>
                    <a:pt x="540" y="115"/>
                  </a:cubicBezTo>
                  <a:cubicBezTo>
                    <a:pt x="539" y="114"/>
                    <a:pt x="539" y="114"/>
                    <a:pt x="539" y="113"/>
                  </a:cubicBezTo>
                  <a:cubicBezTo>
                    <a:pt x="526" y="123"/>
                    <a:pt x="526" y="123"/>
                    <a:pt x="526" y="123"/>
                  </a:cubicBezTo>
                  <a:close/>
                  <a:moveTo>
                    <a:pt x="526" y="123"/>
                  </a:moveTo>
                  <a:cubicBezTo>
                    <a:pt x="526" y="123"/>
                    <a:pt x="526" y="123"/>
                    <a:pt x="526" y="123"/>
                  </a:cubicBezTo>
                  <a:cubicBezTo>
                    <a:pt x="539" y="113"/>
                    <a:pt x="539" y="113"/>
                    <a:pt x="539" y="113"/>
                  </a:cubicBezTo>
                  <a:cubicBezTo>
                    <a:pt x="539" y="113"/>
                    <a:pt x="539" y="113"/>
                    <a:pt x="539" y="113"/>
                  </a:cubicBezTo>
                  <a:cubicBezTo>
                    <a:pt x="526" y="123"/>
                    <a:pt x="526" y="123"/>
                    <a:pt x="526" y="123"/>
                  </a:cubicBezTo>
                  <a:close/>
                  <a:moveTo>
                    <a:pt x="512" y="107"/>
                  </a:moveTo>
                  <a:cubicBezTo>
                    <a:pt x="513" y="107"/>
                    <a:pt x="513" y="108"/>
                    <a:pt x="513" y="108"/>
                  </a:cubicBezTo>
                  <a:cubicBezTo>
                    <a:pt x="525" y="97"/>
                    <a:pt x="525" y="97"/>
                    <a:pt x="525" y="97"/>
                  </a:cubicBezTo>
                  <a:cubicBezTo>
                    <a:pt x="525" y="97"/>
                    <a:pt x="524" y="96"/>
                    <a:pt x="524" y="96"/>
                  </a:cubicBezTo>
                  <a:cubicBezTo>
                    <a:pt x="512" y="107"/>
                    <a:pt x="512" y="107"/>
                    <a:pt x="512" y="107"/>
                  </a:cubicBezTo>
                  <a:close/>
                  <a:moveTo>
                    <a:pt x="512" y="107"/>
                  </a:moveTo>
                  <a:cubicBezTo>
                    <a:pt x="512" y="107"/>
                    <a:pt x="512" y="107"/>
                    <a:pt x="512" y="107"/>
                  </a:cubicBezTo>
                  <a:cubicBezTo>
                    <a:pt x="524" y="96"/>
                    <a:pt x="524" y="96"/>
                    <a:pt x="524" y="96"/>
                  </a:cubicBezTo>
                  <a:cubicBezTo>
                    <a:pt x="524" y="96"/>
                    <a:pt x="524" y="96"/>
                    <a:pt x="524" y="96"/>
                  </a:cubicBezTo>
                  <a:cubicBezTo>
                    <a:pt x="512" y="107"/>
                    <a:pt x="512" y="107"/>
                    <a:pt x="512" y="107"/>
                  </a:cubicBezTo>
                  <a:close/>
                  <a:moveTo>
                    <a:pt x="497" y="92"/>
                  </a:moveTo>
                  <a:cubicBezTo>
                    <a:pt x="497" y="92"/>
                    <a:pt x="498" y="93"/>
                    <a:pt x="498" y="93"/>
                  </a:cubicBezTo>
                  <a:cubicBezTo>
                    <a:pt x="509" y="81"/>
                    <a:pt x="509" y="81"/>
                    <a:pt x="509" y="81"/>
                  </a:cubicBezTo>
                  <a:cubicBezTo>
                    <a:pt x="509" y="81"/>
                    <a:pt x="508" y="80"/>
                    <a:pt x="508" y="80"/>
                  </a:cubicBezTo>
                  <a:cubicBezTo>
                    <a:pt x="497" y="92"/>
                    <a:pt x="497" y="92"/>
                    <a:pt x="497" y="92"/>
                  </a:cubicBezTo>
                  <a:close/>
                  <a:moveTo>
                    <a:pt x="497" y="92"/>
                  </a:moveTo>
                  <a:cubicBezTo>
                    <a:pt x="497" y="92"/>
                    <a:pt x="497" y="92"/>
                    <a:pt x="497" y="92"/>
                  </a:cubicBezTo>
                  <a:cubicBezTo>
                    <a:pt x="508" y="80"/>
                    <a:pt x="508" y="80"/>
                    <a:pt x="508" y="80"/>
                  </a:cubicBezTo>
                  <a:cubicBezTo>
                    <a:pt x="508" y="80"/>
                    <a:pt x="508" y="80"/>
                    <a:pt x="508" y="80"/>
                  </a:cubicBezTo>
                  <a:cubicBezTo>
                    <a:pt x="497" y="92"/>
                    <a:pt x="497" y="92"/>
                    <a:pt x="497" y="92"/>
                  </a:cubicBezTo>
                  <a:close/>
                  <a:moveTo>
                    <a:pt x="481" y="78"/>
                  </a:moveTo>
                  <a:cubicBezTo>
                    <a:pt x="481" y="78"/>
                    <a:pt x="482" y="79"/>
                    <a:pt x="482" y="79"/>
                  </a:cubicBezTo>
                  <a:cubicBezTo>
                    <a:pt x="492" y="67"/>
                    <a:pt x="492" y="67"/>
                    <a:pt x="492" y="67"/>
                  </a:cubicBezTo>
                  <a:cubicBezTo>
                    <a:pt x="492" y="66"/>
                    <a:pt x="491" y="66"/>
                    <a:pt x="491" y="65"/>
                  </a:cubicBezTo>
                  <a:lnTo>
                    <a:pt x="481" y="78"/>
                  </a:lnTo>
                  <a:close/>
                  <a:moveTo>
                    <a:pt x="481" y="78"/>
                  </a:moveTo>
                  <a:cubicBezTo>
                    <a:pt x="481" y="78"/>
                    <a:pt x="481" y="78"/>
                    <a:pt x="481" y="78"/>
                  </a:cubicBezTo>
                  <a:cubicBezTo>
                    <a:pt x="491" y="65"/>
                    <a:pt x="491" y="65"/>
                    <a:pt x="491" y="65"/>
                  </a:cubicBezTo>
                  <a:cubicBezTo>
                    <a:pt x="491" y="65"/>
                    <a:pt x="491" y="65"/>
                    <a:pt x="491" y="65"/>
                  </a:cubicBezTo>
                  <a:cubicBezTo>
                    <a:pt x="481" y="78"/>
                    <a:pt x="481" y="78"/>
                    <a:pt x="481" y="78"/>
                  </a:cubicBezTo>
                  <a:close/>
                  <a:moveTo>
                    <a:pt x="463" y="65"/>
                  </a:moveTo>
                  <a:cubicBezTo>
                    <a:pt x="464" y="65"/>
                    <a:pt x="465" y="66"/>
                    <a:pt x="465" y="66"/>
                  </a:cubicBezTo>
                  <a:cubicBezTo>
                    <a:pt x="474" y="53"/>
                    <a:pt x="474" y="53"/>
                    <a:pt x="474" y="53"/>
                  </a:cubicBezTo>
                  <a:cubicBezTo>
                    <a:pt x="474" y="53"/>
                    <a:pt x="473" y="52"/>
                    <a:pt x="472" y="52"/>
                  </a:cubicBezTo>
                  <a:cubicBezTo>
                    <a:pt x="463" y="65"/>
                    <a:pt x="463" y="65"/>
                    <a:pt x="463" y="65"/>
                  </a:cubicBezTo>
                  <a:close/>
                  <a:moveTo>
                    <a:pt x="463" y="65"/>
                  </a:moveTo>
                  <a:cubicBezTo>
                    <a:pt x="463" y="65"/>
                    <a:pt x="463" y="65"/>
                    <a:pt x="463" y="65"/>
                  </a:cubicBezTo>
                  <a:cubicBezTo>
                    <a:pt x="472" y="52"/>
                    <a:pt x="472" y="52"/>
                    <a:pt x="472" y="52"/>
                  </a:cubicBezTo>
                  <a:cubicBezTo>
                    <a:pt x="472" y="52"/>
                    <a:pt x="472" y="52"/>
                    <a:pt x="472" y="52"/>
                  </a:cubicBezTo>
                  <a:cubicBezTo>
                    <a:pt x="463" y="65"/>
                    <a:pt x="463" y="65"/>
                    <a:pt x="463" y="65"/>
                  </a:cubicBezTo>
                  <a:close/>
                  <a:moveTo>
                    <a:pt x="445" y="54"/>
                  </a:moveTo>
                  <a:cubicBezTo>
                    <a:pt x="446" y="54"/>
                    <a:pt x="446" y="54"/>
                    <a:pt x="447" y="55"/>
                  </a:cubicBezTo>
                  <a:cubicBezTo>
                    <a:pt x="455" y="41"/>
                    <a:pt x="455" y="41"/>
                    <a:pt x="455" y="41"/>
                  </a:cubicBezTo>
                  <a:cubicBezTo>
                    <a:pt x="455" y="41"/>
                    <a:pt x="454" y="40"/>
                    <a:pt x="453" y="40"/>
                  </a:cubicBezTo>
                  <a:cubicBezTo>
                    <a:pt x="445" y="54"/>
                    <a:pt x="445" y="54"/>
                    <a:pt x="445" y="54"/>
                  </a:cubicBezTo>
                  <a:close/>
                  <a:moveTo>
                    <a:pt x="445" y="54"/>
                  </a:moveTo>
                  <a:cubicBezTo>
                    <a:pt x="445" y="54"/>
                    <a:pt x="445" y="54"/>
                    <a:pt x="445" y="54"/>
                  </a:cubicBezTo>
                  <a:cubicBezTo>
                    <a:pt x="453" y="40"/>
                    <a:pt x="453" y="40"/>
                    <a:pt x="453" y="40"/>
                  </a:cubicBezTo>
                  <a:cubicBezTo>
                    <a:pt x="453" y="40"/>
                    <a:pt x="453" y="40"/>
                    <a:pt x="453" y="40"/>
                  </a:cubicBezTo>
                  <a:cubicBezTo>
                    <a:pt x="445" y="54"/>
                    <a:pt x="445" y="54"/>
                    <a:pt x="445" y="54"/>
                  </a:cubicBezTo>
                  <a:close/>
                  <a:moveTo>
                    <a:pt x="426" y="44"/>
                  </a:moveTo>
                  <a:cubicBezTo>
                    <a:pt x="427" y="44"/>
                    <a:pt x="428" y="44"/>
                    <a:pt x="428" y="45"/>
                  </a:cubicBezTo>
                  <a:cubicBezTo>
                    <a:pt x="435" y="30"/>
                    <a:pt x="435" y="30"/>
                    <a:pt x="435" y="30"/>
                  </a:cubicBezTo>
                  <a:cubicBezTo>
                    <a:pt x="435" y="30"/>
                    <a:pt x="434" y="30"/>
                    <a:pt x="433" y="29"/>
                  </a:cubicBezTo>
                  <a:cubicBezTo>
                    <a:pt x="426" y="44"/>
                    <a:pt x="426" y="44"/>
                    <a:pt x="426" y="44"/>
                  </a:cubicBezTo>
                  <a:close/>
                  <a:moveTo>
                    <a:pt x="426" y="44"/>
                  </a:moveTo>
                  <a:cubicBezTo>
                    <a:pt x="426" y="44"/>
                    <a:pt x="426" y="44"/>
                    <a:pt x="426" y="44"/>
                  </a:cubicBezTo>
                  <a:cubicBezTo>
                    <a:pt x="433" y="29"/>
                    <a:pt x="433" y="29"/>
                    <a:pt x="433" y="29"/>
                  </a:cubicBezTo>
                  <a:cubicBezTo>
                    <a:pt x="433" y="29"/>
                    <a:pt x="433" y="29"/>
                    <a:pt x="433" y="29"/>
                  </a:cubicBezTo>
                  <a:cubicBezTo>
                    <a:pt x="426" y="44"/>
                    <a:pt x="426" y="44"/>
                    <a:pt x="426" y="44"/>
                  </a:cubicBezTo>
                  <a:close/>
                  <a:moveTo>
                    <a:pt x="407" y="35"/>
                  </a:moveTo>
                  <a:cubicBezTo>
                    <a:pt x="407" y="35"/>
                    <a:pt x="408" y="36"/>
                    <a:pt x="409" y="36"/>
                  </a:cubicBezTo>
                  <a:cubicBezTo>
                    <a:pt x="415" y="21"/>
                    <a:pt x="415" y="21"/>
                    <a:pt x="415" y="21"/>
                  </a:cubicBezTo>
                  <a:cubicBezTo>
                    <a:pt x="414" y="21"/>
                    <a:pt x="413" y="21"/>
                    <a:pt x="413" y="20"/>
                  </a:cubicBezTo>
                  <a:cubicBezTo>
                    <a:pt x="407" y="35"/>
                    <a:pt x="407" y="35"/>
                    <a:pt x="407" y="35"/>
                  </a:cubicBezTo>
                  <a:close/>
                  <a:moveTo>
                    <a:pt x="407" y="35"/>
                  </a:moveTo>
                  <a:cubicBezTo>
                    <a:pt x="407" y="35"/>
                    <a:pt x="407" y="35"/>
                    <a:pt x="407" y="35"/>
                  </a:cubicBezTo>
                  <a:cubicBezTo>
                    <a:pt x="413" y="20"/>
                    <a:pt x="413" y="20"/>
                    <a:pt x="413" y="20"/>
                  </a:cubicBezTo>
                  <a:cubicBezTo>
                    <a:pt x="413" y="20"/>
                    <a:pt x="413" y="20"/>
                    <a:pt x="413" y="20"/>
                  </a:cubicBezTo>
                  <a:cubicBezTo>
                    <a:pt x="407" y="35"/>
                    <a:pt x="407" y="35"/>
                    <a:pt x="407" y="35"/>
                  </a:cubicBezTo>
                  <a:close/>
                  <a:moveTo>
                    <a:pt x="387" y="28"/>
                  </a:moveTo>
                  <a:cubicBezTo>
                    <a:pt x="387" y="28"/>
                    <a:pt x="388" y="29"/>
                    <a:pt x="388" y="29"/>
                  </a:cubicBezTo>
                  <a:cubicBezTo>
                    <a:pt x="393" y="13"/>
                    <a:pt x="393" y="13"/>
                    <a:pt x="393" y="13"/>
                  </a:cubicBezTo>
                  <a:cubicBezTo>
                    <a:pt x="393" y="13"/>
                    <a:pt x="392" y="13"/>
                    <a:pt x="391" y="13"/>
                  </a:cubicBezTo>
                  <a:cubicBezTo>
                    <a:pt x="387" y="28"/>
                    <a:pt x="387" y="28"/>
                    <a:pt x="387" y="28"/>
                  </a:cubicBezTo>
                  <a:close/>
                  <a:moveTo>
                    <a:pt x="386" y="28"/>
                  </a:moveTo>
                  <a:cubicBezTo>
                    <a:pt x="387" y="28"/>
                    <a:pt x="387" y="28"/>
                    <a:pt x="387" y="28"/>
                  </a:cubicBezTo>
                  <a:cubicBezTo>
                    <a:pt x="391" y="13"/>
                    <a:pt x="391" y="13"/>
                    <a:pt x="391" y="13"/>
                  </a:cubicBezTo>
                  <a:cubicBezTo>
                    <a:pt x="391" y="13"/>
                    <a:pt x="391" y="13"/>
                    <a:pt x="391" y="13"/>
                  </a:cubicBezTo>
                  <a:cubicBezTo>
                    <a:pt x="386" y="28"/>
                    <a:pt x="386" y="28"/>
                    <a:pt x="386" y="28"/>
                  </a:cubicBezTo>
                  <a:close/>
                  <a:moveTo>
                    <a:pt x="366" y="23"/>
                  </a:moveTo>
                  <a:cubicBezTo>
                    <a:pt x="366" y="23"/>
                    <a:pt x="367" y="23"/>
                    <a:pt x="368" y="23"/>
                  </a:cubicBezTo>
                  <a:cubicBezTo>
                    <a:pt x="371" y="7"/>
                    <a:pt x="371" y="7"/>
                    <a:pt x="371" y="7"/>
                  </a:cubicBezTo>
                  <a:cubicBezTo>
                    <a:pt x="371" y="7"/>
                    <a:pt x="370" y="7"/>
                    <a:pt x="369" y="7"/>
                  </a:cubicBezTo>
                  <a:cubicBezTo>
                    <a:pt x="366" y="23"/>
                    <a:pt x="366" y="23"/>
                    <a:pt x="366" y="23"/>
                  </a:cubicBezTo>
                  <a:close/>
                  <a:moveTo>
                    <a:pt x="366" y="23"/>
                  </a:moveTo>
                  <a:cubicBezTo>
                    <a:pt x="366" y="23"/>
                    <a:pt x="366" y="23"/>
                    <a:pt x="366" y="23"/>
                  </a:cubicBezTo>
                  <a:cubicBezTo>
                    <a:pt x="369" y="7"/>
                    <a:pt x="369" y="7"/>
                    <a:pt x="369" y="7"/>
                  </a:cubicBezTo>
                  <a:cubicBezTo>
                    <a:pt x="369" y="7"/>
                    <a:pt x="369" y="7"/>
                    <a:pt x="369" y="7"/>
                  </a:cubicBezTo>
                  <a:cubicBezTo>
                    <a:pt x="366" y="23"/>
                    <a:pt x="366" y="23"/>
                    <a:pt x="366" y="23"/>
                  </a:cubicBezTo>
                  <a:close/>
                  <a:moveTo>
                    <a:pt x="345" y="19"/>
                  </a:moveTo>
                  <a:cubicBezTo>
                    <a:pt x="345" y="19"/>
                    <a:pt x="346" y="19"/>
                    <a:pt x="347" y="19"/>
                  </a:cubicBezTo>
                  <a:cubicBezTo>
                    <a:pt x="349" y="3"/>
                    <a:pt x="349" y="3"/>
                    <a:pt x="349" y="3"/>
                  </a:cubicBezTo>
                  <a:cubicBezTo>
                    <a:pt x="349" y="3"/>
                    <a:pt x="348" y="3"/>
                    <a:pt x="347" y="3"/>
                  </a:cubicBezTo>
                  <a:cubicBezTo>
                    <a:pt x="345" y="19"/>
                    <a:pt x="345" y="19"/>
                    <a:pt x="345" y="19"/>
                  </a:cubicBezTo>
                  <a:close/>
                  <a:moveTo>
                    <a:pt x="345" y="19"/>
                  </a:moveTo>
                  <a:cubicBezTo>
                    <a:pt x="345" y="19"/>
                    <a:pt x="345" y="19"/>
                    <a:pt x="345" y="19"/>
                  </a:cubicBezTo>
                  <a:cubicBezTo>
                    <a:pt x="347" y="3"/>
                    <a:pt x="347" y="3"/>
                    <a:pt x="347" y="3"/>
                  </a:cubicBezTo>
                  <a:cubicBezTo>
                    <a:pt x="347" y="3"/>
                    <a:pt x="347" y="3"/>
                    <a:pt x="347" y="3"/>
                  </a:cubicBezTo>
                  <a:cubicBezTo>
                    <a:pt x="345" y="19"/>
                    <a:pt x="345" y="19"/>
                    <a:pt x="345" y="19"/>
                  </a:cubicBezTo>
                  <a:close/>
                  <a:moveTo>
                    <a:pt x="324" y="16"/>
                  </a:moveTo>
                  <a:cubicBezTo>
                    <a:pt x="324" y="16"/>
                    <a:pt x="325" y="16"/>
                    <a:pt x="325" y="17"/>
                  </a:cubicBezTo>
                  <a:cubicBezTo>
                    <a:pt x="327" y="1"/>
                    <a:pt x="327" y="1"/>
                    <a:pt x="327" y="1"/>
                  </a:cubicBezTo>
                  <a:cubicBezTo>
                    <a:pt x="326" y="1"/>
                    <a:pt x="325" y="0"/>
                    <a:pt x="325" y="0"/>
                  </a:cubicBezTo>
                  <a:cubicBezTo>
                    <a:pt x="324" y="16"/>
                    <a:pt x="324" y="16"/>
                    <a:pt x="324" y="16"/>
                  </a:cubicBezTo>
                  <a:close/>
                  <a:moveTo>
                    <a:pt x="323" y="16"/>
                  </a:moveTo>
                  <a:cubicBezTo>
                    <a:pt x="324" y="16"/>
                    <a:pt x="324" y="16"/>
                    <a:pt x="324" y="16"/>
                  </a:cubicBezTo>
                  <a:cubicBezTo>
                    <a:pt x="325" y="0"/>
                    <a:pt x="325" y="0"/>
                    <a:pt x="325" y="0"/>
                  </a:cubicBezTo>
                  <a:cubicBezTo>
                    <a:pt x="325" y="0"/>
                    <a:pt x="325" y="0"/>
                    <a:pt x="325" y="0"/>
                  </a:cubicBezTo>
                  <a:cubicBezTo>
                    <a:pt x="323" y="16"/>
                    <a:pt x="323" y="16"/>
                    <a:pt x="323" y="16"/>
                  </a:cubicBezTo>
                  <a:close/>
                  <a:moveTo>
                    <a:pt x="302" y="16"/>
                  </a:moveTo>
                  <a:cubicBezTo>
                    <a:pt x="303" y="16"/>
                    <a:pt x="303" y="16"/>
                    <a:pt x="303" y="16"/>
                  </a:cubicBezTo>
                  <a:cubicBezTo>
                    <a:pt x="303" y="16"/>
                    <a:pt x="304" y="16"/>
                    <a:pt x="304" y="16"/>
                  </a:cubicBezTo>
                  <a:cubicBezTo>
                    <a:pt x="304" y="0"/>
                    <a:pt x="304" y="0"/>
                    <a:pt x="304" y="0"/>
                  </a:cubicBezTo>
                  <a:cubicBezTo>
                    <a:pt x="304" y="0"/>
                    <a:pt x="303" y="0"/>
                    <a:pt x="303" y="0"/>
                  </a:cubicBezTo>
                  <a:cubicBezTo>
                    <a:pt x="302" y="0"/>
                    <a:pt x="302" y="0"/>
                    <a:pt x="302" y="0"/>
                  </a:cubicBezTo>
                  <a:lnTo>
                    <a:pt x="302" y="16"/>
                  </a:lnTo>
                  <a:close/>
                  <a:moveTo>
                    <a:pt x="302" y="16"/>
                  </a:moveTo>
                  <a:cubicBezTo>
                    <a:pt x="302" y="16"/>
                    <a:pt x="302" y="16"/>
                    <a:pt x="302" y="16"/>
                  </a:cubicBezTo>
                  <a:cubicBezTo>
                    <a:pt x="302" y="0"/>
                    <a:pt x="302" y="0"/>
                    <a:pt x="302" y="0"/>
                  </a:cubicBezTo>
                  <a:cubicBezTo>
                    <a:pt x="302" y="0"/>
                    <a:pt x="302" y="0"/>
                    <a:pt x="302" y="0"/>
                  </a:cubicBezTo>
                  <a:lnTo>
                    <a:pt x="302" y="16"/>
                  </a:lnTo>
                  <a:close/>
                  <a:moveTo>
                    <a:pt x="281" y="16"/>
                  </a:moveTo>
                  <a:cubicBezTo>
                    <a:pt x="281" y="16"/>
                    <a:pt x="282" y="16"/>
                    <a:pt x="283" y="16"/>
                  </a:cubicBezTo>
                  <a:cubicBezTo>
                    <a:pt x="282" y="0"/>
                    <a:pt x="282" y="0"/>
                    <a:pt x="282" y="0"/>
                  </a:cubicBezTo>
                  <a:cubicBezTo>
                    <a:pt x="281" y="0"/>
                    <a:pt x="280" y="0"/>
                    <a:pt x="280" y="0"/>
                  </a:cubicBezTo>
                  <a:cubicBezTo>
                    <a:pt x="281" y="16"/>
                    <a:pt x="281" y="16"/>
                    <a:pt x="281" y="16"/>
                  </a:cubicBezTo>
                  <a:close/>
                  <a:moveTo>
                    <a:pt x="281" y="16"/>
                  </a:moveTo>
                  <a:cubicBezTo>
                    <a:pt x="281" y="16"/>
                    <a:pt x="281" y="16"/>
                    <a:pt x="281" y="16"/>
                  </a:cubicBezTo>
                  <a:cubicBezTo>
                    <a:pt x="280" y="0"/>
                    <a:pt x="280" y="0"/>
                    <a:pt x="280" y="0"/>
                  </a:cubicBezTo>
                  <a:cubicBezTo>
                    <a:pt x="280" y="0"/>
                    <a:pt x="280" y="0"/>
                    <a:pt x="280" y="0"/>
                  </a:cubicBezTo>
                  <a:cubicBezTo>
                    <a:pt x="281" y="16"/>
                    <a:pt x="281" y="16"/>
                    <a:pt x="281" y="16"/>
                  </a:cubicBezTo>
                  <a:close/>
                  <a:moveTo>
                    <a:pt x="259" y="19"/>
                  </a:moveTo>
                  <a:cubicBezTo>
                    <a:pt x="260" y="19"/>
                    <a:pt x="261" y="19"/>
                    <a:pt x="261" y="19"/>
                  </a:cubicBezTo>
                  <a:cubicBezTo>
                    <a:pt x="259" y="3"/>
                    <a:pt x="259" y="3"/>
                    <a:pt x="259" y="3"/>
                  </a:cubicBezTo>
                  <a:cubicBezTo>
                    <a:pt x="258" y="3"/>
                    <a:pt x="258" y="3"/>
                    <a:pt x="257" y="3"/>
                  </a:cubicBezTo>
                  <a:cubicBezTo>
                    <a:pt x="259" y="19"/>
                    <a:pt x="259" y="19"/>
                    <a:pt x="259" y="19"/>
                  </a:cubicBezTo>
                  <a:close/>
                  <a:moveTo>
                    <a:pt x="259" y="19"/>
                  </a:moveTo>
                  <a:cubicBezTo>
                    <a:pt x="259" y="19"/>
                    <a:pt x="259" y="19"/>
                    <a:pt x="259" y="19"/>
                  </a:cubicBezTo>
                  <a:cubicBezTo>
                    <a:pt x="257" y="3"/>
                    <a:pt x="257" y="3"/>
                    <a:pt x="257" y="3"/>
                  </a:cubicBezTo>
                  <a:cubicBezTo>
                    <a:pt x="257" y="3"/>
                    <a:pt x="257" y="3"/>
                    <a:pt x="257" y="3"/>
                  </a:cubicBezTo>
                  <a:cubicBezTo>
                    <a:pt x="259" y="19"/>
                    <a:pt x="259" y="19"/>
                    <a:pt x="259" y="19"/>
                  </a:cubicBezTo>
                  <a:close/>
                  <a:moveTo>
                    <a:pt x="238" y="23"/>
                  </a:moveTo>
                  <a:cubicBezTo>
                    <a:pt x="239" y="23"/>
                    <a:pt x="240" y="23"/>
                    <a:pt x="240" y="22"/>
                  </a:cubicBezTo>
                  <a:cubicBezTo>
                    <a:pt x="237" y="7"/>
                    <a:pt x="237" y="7"/>
                    <a:pt x="237" y="7"/>
                  </a:cubicBezTo>
                  <a:cubicBezTo>
                    <a:pt x="236" y="7"/>
                    <a:pt x="236" y="7"/>
                    <a:pt x="235" y="7"/>
                  </a:cubicBezTo>
                  <a:cubicBezTo>
                    <a:pt x="238" y="23"/>
                    <a:pt x="238" y="23"/>
                    <a:pt x="238" y="23"/>
                  </a:cubicBezTo>
                  <a:close/>
                  <a:moveTo>
                    <a:pt x="238" y="23"/>
                  </a:moveTo>
                  <a:cubicBezTo>
                    <a:pt x="238" y="23"/>
                    <a:pt x="238" y="23"/>
                    <a:pt x="238" y="23"/>
                  </a:cubicBezTo>
                  <a:cubicBezTo>
                    <a:pt x="235" y="7"/>
                    <a:pt x="235" y="7"/>
                    <a:pt x="235" y="7"/>
                  </a:cubicBezTo>
                  <a:cubicBezTo>
                    <a:pt x="235" y="7"/>
                    <a:pt x="235" y="7"/>
                    <a:pt x="235" y="7"/>
                  </a:cubicBezTo>
                  <a:cubicBezTo>
                    <a:pt x="238" y="23"/>
                    <a:pt x="238" y="23"/>
                    <a:pt x="238" y="23"/>
                  </a:cubicBezTo>
                  <a:close/>
                  <a:moveTo>
                    <a:pt x="218" y="28"/>
                  </a:moveTo>
                  <a:cubicBezTo>
                    <a:pt x="218" y="28"/>
                    <a:pt x="219" y="28"/>
                    <a:pt x="220" y="28"/>
                  </a:cubicBezTo>
                  <a:cubicBezTo>
                    <a:pt x="215" y="12"/>
                    <a:pt x="215" y="12"/>
                    <a:pt x="215" y="12"/>
                  </a:cubicBezTo>
                  <a:cubicBezTo>
                    <a:pt x="214" y="13"/>
                    <a:pt x="214" y="13"/>
                    <a:pt x="213" y="13"/>
                  </a:cubicBezTo>
                  <a:cubicBezTo>
                    <a:pt x="218" y="28"/>
                    <a:pt x="218" y="28"/>
                    <a:pt x="218" y="28"/>
                  </a:cubicBezTo>
                  <a:close/>
                  <a:moveTo>
                    <a:pt x="218" y="28"/>
                  </a:moveTo>
                  <a:cubicBezTo>
                    <a:pt x="218" y="28"/>
                    <a:pt x="218" y="28"/>
                    <a:pt x="218" y="28"/>
                  </a:cubicBezTo>
                  <a:cubicBezTo>
                    <a:pt x="213" y="13"/>
                    <a:pt x="213" y="13"/>
                    <a:pt x="213" y="13"/>
                  </a:cubicBezTo>
                  <a:cubicBezTo>
                    <a:pt x="213" y="13"/>
                    <a:pt x="213" y="13"/>
                    <a:pt x="213" y="13"/>
                  </a:cubicBezTo>
                  <a:cubicBezTo>
                    <a:pt x="218" y="28"/>
                    <a:pt x="218" y="28"/>
                    <a:pt x="218" y="28"/>
                  </a:cubicBezTo>
                  <a:close/>
                  <a:moveTo>
                    <a:pt x="198" y="35"/>
                  </a:moveTo>
                  <a:cubicBezTo>
                    <a:pt x="198" y="35"/>
                    <a:pt x="199" y="35"/>
                    <a:pt x="199" y="35"/>
                  </a:cubicBezTo>
                  <a:cubicBezTo>
                    <a:pt x="194" y="20"/>
                    <a:pt x="194" y="20"/>
                    <a:pt x="194" y="20"/>
                  </a:cubicBezTo>
                  <a:cubicBezTo>
                    <a:pt x="193" y="20"/>
                    <a:pt x="192" y="20"/>
                    <a:pt x="192" y="21"/>
                  </a:cubicBezTo>
                  <a:cubicBezTo>
                    <a:pt x="198" y="35"/>
                    <a:pt x="198" y="35"/>
                    <a:pt x="198" y="35"/>
                  </a:cubicBezTo>
                  <a:close/>
                  <a:moveTo>
                    <a:pt x="198" y="35"/>
                  </a:moveTo>
                  <a:cubicBezTo>
                    <a:pt x="198" y="35"/>
                    <a:pt x="198" y="35"/>
                    <a:pt x="198" y="35"/>
                  </a:cubicBezTo>
                  <a:cubicBezTo>
                    <a:pt x="192" y="21"/>
                    <a:pt x="192" y="21"/>
                    <a:pt x="192" y="21"/>
                  </a:cubicBezTo>
                  <a:cubicBezTo>
                    <a:pt x="192" y="21"/>
                    <a:pt x="192" y="21"/>
                    <a:pt x="192" y="21"/>
                  </a:cubicBezTo>
                  <a:cubicBezTo>
                    <a:pt x="198" y="35"/>
                    <a:pt x="198" y="35"/>
                    <a:pt x="198" y="35"/>
                  </a:cubicBezTo>
                  <a:close/>
                  <a:moveTo>
                    <a:pt x="178" y="44"/>
                  </a:moveTo>
                  <a:cubicBezTo>
                    <a:pt x="179" y="44"/>
                    <a:pt x="179" y="43"/>
                    <a:pt x="180" y="43"/>
                  </a:cubicBezTo>
                  <a:cubicBezTo>
                    <a:pt x="173" y="29"/>
                    <a:pt x="173" y="29"/>
                    <a:pt x="173" y="29"/>
                  </a:cubicBezTo>
                  <a:cubicBezTo>
                    <a:pt x="172" y="29"/>
                    <a:pt x="172" y="29"/>
                    <a:pt x="171" y="30"/>
                  </a:cubicBezTo>
                  <a:cubicBezTo>
                    <a:pt x="178" y="44"/>
                    <a:pt x="178" y="44"/>
                    <a:pt x="178" y="44"/>
                  </a:cubicBezTo>
                  <a:close/>
                  <a:moveTo>
                    <a:pt x="178" y="44"/>
                  </a:moveTo>
                  <a:cubicBezTo>
                    <a:pt x="178" y="44"/>
                    <a:pt x="178" y="44"/>
                    <a:pt x="178" y="44"/>
                  </a:cubicBezTo>
                  <a:cubicBezTo>
                    <a:pt x="171" y="30"/>
                    <a:pt x="171" y="30"/>
                    <a:pt x="171" y="30"/>
                  </a:cubicBezTo>
                  <a:cubicBezTo>
                    <a:pt x="171" y="30"/>
                    <a:pt x="171" y="30"/>
                    <a:pt x="171" y="30"/>
                  </a:cubicBezTo>
                  <a:cubicBezTo>
                    <a:pt x="178" y="44"/>
                    <a:pt x="178" y="44"/>
                    <a:pt x="178" y="44"/>
                  </a:cubicBezTo>
                  <a:close/>
                  <a:moveTo>
                    <a:pt x="159" y="54"/>
                  </a:moveTo>
                  <a:cubicBezTo>
                    <a:pt x="160" y="54"/>
                    <a:pt x="160" y="53"/>
                    <a:pt x="161" y="53"/>
                  </a:cubicBezTo>
                  <a:cubicBezTo>
                    <a:pt x="153" y="39"/>
                    <a:pt x="153" y="39"/>
                    <a:pt x="153" y="39"/>
                  </a:cubicBezTo>
                  <a:cubicBezTo>
                    <a:pt x="152" y="40"/>
                    <a:pt x="152" y="40"/>
                    <a:pt x="151" y="40"/>
                  </a:cubicBezTo>
                  <a:cubicBezTo>
                    <a:pt x="159" y="54"/>
                    <a:pt x="159" y="54"/>
                    <a:pt x="159" y="54"/>
                  </a:cubicBezTo>
                  <a:close/>
                  <a:moveTo>
                    <a:pt x="159" y="54"/>
                  </a:moveTo>
                  <a:cubicBezTo>
                    <a:pt x="159" y="54"/>
                    <a:pt x="159" y="54"/>
                    <a:pt x="159" y="54"/>
                  </a:cubicBezTo>
                  <a:cubicBezTo>
                    <a:pt x="151" y="40"/>
                    <a:pt x="151" y="40"/>
                    <a:pt x="151" y="40"/>
                  </a:cubicBezTo>
                  <a:cubicBezTo>
                    <a:pt x="151" y="40"/>
                    <a:pt x="151" y="40"/>
                    <a:pt x="151" y="40"/>
                  </a:cubicBezTo>
                  <a:cubicBezTo>
                    <a:pt x="159" y="54"/>
                    <a:pt x="159" y="54"/>
                    <a:pt x="159" y="54"/>
                  </a:cubicBezTo>
                  <a:close/>
                  <a:moveTo>
                    <a:pt x="141" y="65"/>
                  </a:moveTo>
                  <a:cubicBezTo>
                    <a:pt x="142" y="65"/>
                    <a:pt x="142" y="65"/>
                    <a:pt x="143" y="64"/>
                  </a:cubicBezTo>
                  <a:cubicBezTo>
                    <a:pt x="134" y="51"/>
                    <a:pt x="134" y="51"/>
                    <a:pt x="134" y="51"/>
                  </a:cubicBezTo>
                  <a:cubicBezTo>
                    <a:pt x="133" y="52"/>
                    <a:pt x="133" y="52"/>
                    <a:pt x="132" y="52"/>
                  </a:cubicBezTo>
                  <a:cubicBezTo>
                    <a:pt x="141" y="65"/>
                    <a:pt x="141" y="65"/>
                    <a:pt x="141" y="65"/>
                  </a:cubicBezTo>
                  <a:close/>
                  <a:moveTo>
                    <a:pt x="141" y="65"/>
                  </a:moveTo>
                  <a:cubicBezTo>
                    <a:pt x="141" y="65"/>
                    <a:pt x="141" y="65"/>
                    <a:pt x="141" y="65"/>
                  </a:cubicBezTo>
                  <a:cubicBezTo>
                    <a:pt x="132" y="52"/>
                    <a:pt x="132" y="52"/>
                    <a:pt x="132" y="52"/>
                  </a:cubicBezTo>
                  <a:cubicBezTo>
                    <a:pt x="132" y="52"/>
                    <a:pt x="132" y="52"/>
                    <a:pt x="132" y="52"/>
                  </a:cubicBezTo>
                  <a:cubicBezTo>
                    <a:pt x="141" y="65"/>
                    <a:pt x="141" y="65"/>
                    <a:pt x="141" y="65"/>
                  </a:cubicBezTo>
                  <a:close/>
                  <a:moveTo>
                    <a:pt x="124" y="78"/>
                  </a:moveTo>
                  <a:cubicBezTo>
                    <a:pt x="124" y="78"/>
                    <a:pt x="125" y="77"/>
                    <a:pt x="125" y="77"/>
                  </a:cubicBezTo>
                  <a:cubicBezTo>
                    <a:pt x="116" y="64"/>
                    <a:pt x="116" y="64"/>
                    <a:pt x="116" y="64"/>
                  </a:cubicBezTo>
                  <a:cubicBezTo>
                    <a:pt x="115" y="65"/>
                    <a:pt x="114" y="65"/>
                    <a:pt x="114" y="66"/>
                  </a:cubicBezTo>
                  <a:cubicBezTo>
                    <a:pt x="124" y="78"/>
                    <a:pt x="124" y="78"/>
                    <a:pt x="124" y="78"/>
                  </a:cubicBezTo>
                  <a:close/>
                  <a:moveTo>
                    <a:pt x="124" y="78"/>
                  </a:moveTo>
                  <a:cubicBezTo>
                    <a:pt x="124" y="78"/>
                    <a:pt x="124" y="78"/>
                    <a:pt x="124" y="78"/>
                  </a:cubicBezTo>
                  <a:cubicBezTo>
                    <a:pt x="114" y="66"/>
                    <a:pt x="114" y="66"/>
                    <a:pt x="114" y="66"/>
                  </a:cubicBezTo>
                  <a:cubicBezTo>
                    <a:pt x="114" y="66"/>
                    <a:pt x="114" y="66"/>
                    <a:pt x="114" y="66"/>
                  </a:cubicBezTo>
                  <a:cubicBezTo>
                    <a:pt x="124" y="78"/>
                    <a:pt x="124" y="78"/>
                    <a:pt x="124" y="78"/>
                  </a:cubicBezTo>
                  <a:close/>
                  <a:moveTo>
                    <a:pt x="108" y="92"/>
                  </a:moveTo>
                  <a:cubicBezTo>
                    <a:pt x="108" y="92"/>
                    <a:pt x="109" y="91"/>
                    <a:pt x="109" y="91"/>
                  </a:cubicBezTo>
                  <a:cubicBezTo>
                    <a:pt x="98" y="79"/>
                    <a:pt x="98" y="79"/>
                    <a:pt x="98" y="79"/>
                  </a:cubicBezTo>
                  <a:cubicBezTo>
                    <a:pt x="98" y="80"/>
                    <a:pt x="97" y="80"/>
                    <a:pt x="97" y="80"/>
                  </a:cubicBezTo>
                  <a:cubicBezTo>
                    <a:pt x="108" y="92"/>
                    <a:pt x="108" y="92"/>
                    <a:pt x="108" y="92"/>
                  </a:cubicBezTo>
                  <a:close/>
                  <a:moveTo>
                    <a:pt x="108" y="92"/>
                  </a:moveTo>
                  <a:cubicBezTo>
                    <a:pt x="108" y="92"/>
                    <a:pt x="108" y="92"/>
                    <a:pt x="108" y="92"/>
                  </a:cubicBezTo>
                  <a:cubicBezTo>
                    <a:pt x="97" y="80"/>
                    <a:pt x="97" y="80"/>
                    <a:pt x="97" y="80"/>
                  </a:cubicBezTo>
                  <a:cubicBezTo>
                    <a:pt x="97" y="81"/>
                    <a:pt x="97" y="81"/>
                    <a:pt x="97" y="81"/>
                  </a:cubicBezTo>
                  <a:cubicBezTo>
                    <a:pt x="108" y="92"/>
                    <a:pt x="108" y="92"/>
                    <a:pt x="108" y="92"/>
                  </a:cubicBezTo>
                  <a:close/>
                  <a:moveTo>
                    <a:pt x="93" y="107"/>
                  </a:moveTo>
                  <a:cubicBezTo>
                    <a:pt x="93" y="107"/>
                    <a:pt x="93" y="106"/>
                    <a:pt x="94" y="106"/>
                  </a:cubicBezTo>
                  <a:cubicBezTo>
                    <a:pt x="82" y="95"/>
                    <a:pt x="82" y="95"/>
                    <a:pt x="82" y="95"/>
                  </a:cubicBezTo>
                  <a:cubicBezTo>
                    <a:pt x="82" y="95"/>
                    <a:pt x="81" y="96"/>
                    <a:pt x="81" y="96"/>
                  </a:cubicBezTo>
                  <a:lnTo>
                    <a:pt x="93" y="107"/>
                  </a:lnTo>
                  <a:close/>
                  <a:moveTo>
                    <a:pt x="93" y="107"/>
                  </a:moveTo>
                  <a:cubicBezTo>
                    <a:pt x="93" y="107"/>
                    <a:pt x="93" y="107"/>
                    <a:pt x="93" y="107"/>
                  </a:cubicBezTo>
                  <a:cubicBezTo>
                    <a:pt x="81" y="96"/>
                    <a:pt x="81" y="96"/>
                    <a:pt x="81" y="96"/>
                  </a:cubicBezTo>
                  <a:cubicBezTo>
                    <a:pt x="81" y="96"/>
                    <a:pt x="81" y="96"/>
                    <a:pt x="81" y="96"/>
                  </a:cubicBezTo>
                  <a:cubicBezTo>
                    <a:pt x="93" y="107"/>
                    <a:pt x="93" y="107"/>
                    <a:pt x="93" y="107"/>
                  </a:cubicBezTo>
                  <a:close/>
                  <a:moveTo>
                    <a:pt x="79" y="124"/>
                  </a:moveTo>
                  <a:cubicBezTo>
                    <a:pt x="79" y="123"/>
                    <a:pt x="79" y="123"/>
                    <a:pt x="80" y="122"/>
                  </a:cubicBezTo>
                  <a:cubicBezTo>
                    <a:pt x="67" y="112"/>
                    <a:pt x="67" y="112"/>
                    <a:pt x="67" y="112"/>
                  </a:cubicBezTo>
                  <a:cubicBezTo>
                    <a:pt x="67" y="113"/>
                    <a:pt x="67" y="113"/>
                    <a:pt x="66" y="114"/>
                  </a:cubicBezTo>
                  <a:cubicBezTo>
                    <a:pt x="79" y="124"/>
                    <a:pt x="79" y="124"/>
                    <a:pt x="79" y="124"/>
                  </a:cubicBezTo>
                  <a:close/>
                  <a:moveTo>
                    <a:pt x="79" y="124"/>
                  </a:moveTo>
                  <a:cubicBezTo>
                    <a:pt x="79" y="124"/>
                    <a:pt x="79" y="124"/>
                    <a:pt x="79" y="124"/>
                  </a:cubicBezTo>
                  <a:cubicBezTo>
                    <a:pt x="66" y="114"/>
                    <a:pt x="66" y="114"/>
                    <a:pt x="66" y="114"/>
                  </a:cubicBezTo>
                  <a:cubicBezTo>
                    <a:pt x="66" y="114"/>
                    <a:pt x="66" y="114"/>
                    <a:pt x="66" y="114"/>
                  </a:cubicBezTo>
                  <a:cubicBezTo>
                    <a:pt x="79" y="124"/>
                    <a:pt x="79" y="124"/>
                    <a:pt x="79" y="124"/>
                  </a:cubicBezTo>
                  <a:close/>
                  <a:moveTo>
                    <a:pt x="66" y="141"/>
                  </a:moveTo>
                  <a:cubicBezTo>
                    <a:pt x="66" y="140"/>
                    <a:pt x="67" y="140"/>
                    <a:pt x="67" y="139"/>
                  </a:cubicBezTo>
                  <a:cubicBezTo>
                    <a:pt x="54" y="130"/>
                    <a:pt x="54" y="130"/>
                    <a:pt x="54" y="130"/>
                  </a:cubicBezTo>
                  <a:cubicBezTo>
                    <a:pt x="53" y="131"/>
                    <a:pt x="53" y="131"/>
                    <a:pt x="53" y="132"/>
                  </a:cubicBezTo>
                  <a:cubicBezTo>
                    <a:pt x="66" y="141"/>
                    <a:pt x="66" y="141"/>
                    <a:pt x="66" y="141"/>
                  </a:cubicBezTo>
                  <a:close/>
                  <a:moveTo>
                    <a:pt x="66" y="141"/>
                  </a:moveTo>
                  <a:cubicBezTo>
                    <a:pt x="66" y="141"/>
                    <a:pt x="66" y="141"/>
                    <a:pt x="66" y="141"/>
                  </a:cubicBezTo>
                  <a:cubicBezTo>
                    <a:pt x="53" y="132"/>
                    <a:pt x="53" y="132"/>
                    <a:pt x="53" y="132"/>
                  </a:cubicBezTo>
                  <a:cubicBezTo>
                    <a:pt x="53" y="132"/>
                    <a:pt x="53" y="132"/>
                    <a:pt x="53" y="132"/>
                  </a:cubicBezTo>
                  <a:cubicBezTo>
                    <a:pt x="66" y="141"/>
                    <a:pt x="66" y="141"/>
                    <a:pt x="66" y="141"/>
                  </a:cubicBezTo>
                  <a:close/>
                  <a:moveTo>
                    <a:pt x="55" y="159"/>
                  </a:moveTo>
                  <a:cubicBezTo>
                    <a:pt x="55" y="158"/>
                    <a:pt x="55" y="158"/>
                    <a:pt x="55" y="157"/>
                  </a:cubicBezTo>
                  <a:cubicBezTo>
                    <a:pt x="42" y="149"/>
                    <a:pt x="42" y="149"/>
                    <a:pt x="42" y="149"/>
                  </a:cubicBezTo>
                  <a:cubicBezTo>
                    <a:pt x="41" y="150"/>
                    <a:pt x="41" y="150"/>
                    <a:pt x="41" y="151"/>
                  </a:cubicBezTo>
                  <a:cubicBezTo>
                    <a:pt x="55" y="159"/>
                    <a:pt x="55" y="159"/>
                    <a:pt x="55" y="159"/>
                  </a:cubicBezTo>
                  <a:close/>
                  <a:moveTo>
                    <a:pt x="54" y="159"/>
                  </a:moveTo>
                  <a:cubicBezTo>
                    <a:pt x="55" y="159"/>
                    <a:pt x="55" y="159"/>
                    <a:pt x="55" y="159"/>
                  </a:cubicBezTo>
                  <a:cubicBezTo>
                    <a:pt x="41" y="151"/>
                    <a:pt x="41" y="151"/>
                    <a:pt x="41" y="151"/>
                  </a:cubicBezTo>
                  <a:cubicBezTo>
                    <a:pt x="41" y="151"/>
                    <a:pt x="41" y="151"/>
                    <a:pt x="41" y="151"/>
                  </a:cubicBezTo>
                  <a:cubicBezTo>
                    <a:pt x="54" y="159"/>
                    <a:pt x="54" y="159"/>
                    <a:pt x="54" y="159"/>
                  </a:cubicBezTo>
                  <a:close/>
                  <a:moveTo>
                    <a:pt x="45" y="178"/>
                  </a:moveTo>
                  <a:cubicBezTo>
                    <a:pt x="45" y="177"/>
                    <a:pt x="45" y="177"/>
                    <a:pt x="45" y="176"/>
                  </a:cubicBezTo>
                  <a:cubicBezTo>
                    <a:pt x="31" y="169"/>
                    <a:pt x="31" y="169"/>
                    <a:pt x="31" y="169"/>
                  </a:cubicBezTo>
                  <a:cubicBezTo>
                    <a:pt x="31" y="170"/>
                    <a:pt x="30" y="170"/>
                    <a:pt x="30" y="171"/>
                  </a:cubicBezTo>
                  <a:cubicBezTo>
                    <a:pt x="45" y="178"/>
                    <a:pt x="45" y="178"/>
                    <a:pt x="45" y="178"/>
                  </a:cubicBezTo>
                  <a:close/>
                  <a:moveTo>
                    <a:pt x="44" y="178"/>
                  </a:moveTo>
                  <a:cubicBezTo>
                    <a:pt x="45" y="178"/>
                    <a:pt x="45" y="178"/>
                    <a:pt x="45" y="178"/>
                  </a:cubicBezTo>
                  <a:cubicBezTo>
                    <a:pt x="30" y="171"/>
                    <a:pt x="30" y="171"/>
                    <a:pt x="30" y="171"/>
                  </a:cubicBezTo>
                  <a:cubicBezTo>
                    <a:pt x="30" y="171"/>
                    <a:pt x="30" y="171"/>
                    <a:pt x="30" y="171"/>
                  </a:cubicBezTo>
                  <a:cubicBezTo>
                    <a:pt x="44" y="178"/>
                    <a:pt x="44" y="178"/>
                    <a:pt x="44" y="178"/>
                  </a:cubicBezTo>
                  <a:close/>
                  <a:moveTo>
                    <a:pt x="36" y="198"/>
                  </a:moveTo>
                  <a:cubicBezTo>
                    <a:pt x="36" y="197"/>
                    <a:pt x="36" y="196"/>
                    <a:pt x="37" y="196"/>
                  </a:cubicBezTo>
                  <a:cubicBezTo>
                    <a:pt x="22" y="190"/>
                    <a:pt x="22" y="190"/>
                    <a:pt x="22" y="190"/>
                  </a:cubicBezTo>
                  <a:cubicBezTo>
                    <a:pt x="22" y="190"/>
                    <a:pt x="21" y="191"/>
                    <a:pt x="21" y="192"/>
                  </a:cubicBezTo>
                  <a:cubicBezTo>
                    <a:pt x="36" y="198"/>
                    <a:pt x="36" y="198"/>
                    <a:pt x="36" y="198"/>
                  </a:cubicBezTo>
                  <a:close/>
                  <a:moveTo>
                    <a:pt x="36" y="198"/>
                  </a:moveTo>
                  <a:cubicBezTo>
                    <a:pt x="36" y="198"/>
                    <a:pt x="36" y="198"/>
                    <a:pt x="36" y="198"/>
                  </a:cubicBezTo>
                  <a:cubicBezTo>
                    <a:pt x="21" y="192"/>
                    <a:pt x="21" y="192"/>
                    <a:pt x="21" y="192"/>
                  </a:cubicBezTo>
                  <a:cubicBezTo>
                    <a:pt x="21" y="192"/>
                    <a:pt x="21" y="192"/>
                    <a:pt x="21" y="192"/>
                  </a:cubicBezTo>
                  <a:cubicBezTo>
                    <a:pt x="36" y="198"/>
                    <a:pt x="36" y="198"/>
                    <a:pt x="36" y="198"/>
                  </a:cubicBezTo>
                  <a:close/>
                  <a:moveTo>
                    <a:pt x="29" y="218"/>
                  </a:moveTo>
                  <a:cubicBezTo>
                    <a:pt x="29" y="217"/>
                    <a:pt x="29" y="217"/>
                    <a:pt x="29" y="216"/>
                  </a:cubicBezTo>
                  <a:cubicBezTo>
                    <a:pt x="14" y="211"/>
                    <a:pt x="14" y="211"/>
                    <a:pt x="14" y="211"/>
                  </a:cubicBezTo>
                  <a:cubicBezTo>
                    <a:pt x="14" y="212"/>
                    <a:pt x="14" y="212"/>
                    <a:pt x="14" y="213"/>
                  </a:cubicBezTo>
                  <a:cubicBezTo>
                    <a:pt x="29" y="218"/>
                    <a:pt x="29" y="218"/>
                    <a:pt x="29" y="218"/>
                  </a:cubicBezTo>
                  <a:close/>
                  <a:moveTo>
                    <a:pt x="29" y="218"/>
                  </a:moveTo>
                  <a:cubicBezTo>
                    <a:pt x="29" y="218"/>
                    <a:pt x="29" y="218"/>
                    <a:pt x="29" y="218"/>
                  </a:cubicBezTo>
                  <a:cubicBezTo>
                    <a:pt x="14" y="213"/>
                    <a:pt x="14" y="213"/>
                    <a:pt x="14" y="213"/>
                  </a:cubicBezTo>
                  <a:cubicBezTo>
                    <a:pt x="14" y="213"/>
                    <a:pt x="14" y="213"/>
                    <a:pt x="14" y="213"/>
                  </a:cubicBezTo>
                  <a:cubicBezTo>
                    <a:pt x="29" y="218"/>
                    <a:pt x="29" y="218"/>
                    <a:pt x="29" y="218"/>
                  </a:cubicBezTo>
                  <a:close/>
                  <a:moveTo>
                    <a:pt x="23" y="238"/>
                  </a:moveTo>
                  <a:cubicBezTo>
                    <a:pt x="24" y="238"/>
                    <a:pt x="24" y="237"/>
                    <a:pt x="24" y="237"/>
                  </a:cubicBezTo>
                  <a:cubicBezTo>
                    <a:pt x="8" y="233"/>
                    <a:pt x="8" y="233"/>
                    <a:pt x="8" y="233"/>
                  </a:cubicBezTo>
                  <a:cubicBezTo>
                    <a:pt x="8" y="234"/>
                    <a:pt x="8" y="234"/>
                    <a:pt x="8" y="235"/>
                  </a:cubicBezTo>
                  <a:cubicBezTo>
                    <a:pt x="23" y="238"/>
                    <a:pt x="23" y="238"/>
                    <a:pt x="23" y="238"/>
                  </a:cubicBezTo>
                  <a:close/>
                  <a:moveTo>
                    <a:pt x="23" y="238"/>
                  </a:moveTo>
                  <a:cubicBezTo>
                    <a:pt x="23" y="238"/>
                    <a:pt x="23" y="238"/>
                    <a:pt x="23" y="238"/>
                  </a:cubicBezTo>
                  <a:cubicBezTo>
                    <a:pt x="8" y="235"/>
                    <a:pt x="8" y="235"/>
                    <a:pt x="8" y="235"/>
                  </a:cubicBezTo>
                  <a:cubicBezTo>
                    <a:pt x="8" y="235"/>
                    <a:pt x="8" y="235"/>
                    <a:pt x="8" y="235"/>
                  </a:cubicBezTo>
                  <a:cubicBezTo>
                    <a:pt x="23" y="238"/>
                    <a:pt x="23" y="238"/>
                    <a:pt x="23" y="238"/>
                  </a:cubicBezTo>
                  <a:close/>
                  <a:moveTo>
                    <a:pt x="19" y="259"/>
                  </a:moveTo>
                  <a:cubicBezTo>
                    <a:pt x="20" y="259"/>
                    <a:pt x="20" y="258"/>
                    <a:pt x="20" y="258"/>
                  </a:cubicBezTo>
                  <a:cubicBezTo>
                    <a:pt x="4" y="255"/>
                    <a:pt x="4" y="255"/>
                    <a:pt x="4" y="255"/>
                  </a:cubicBezTo>
                  <a:cubicBezTo>
                    <a:pt x="4" y="256"/>
                    <a:pt x="4" y="256"/>
                    <a:pt x="4" y="257"/>
                  </a:cubicBezTo>
                  <a:lnTo>
                    <a:pt x="19" y="259"/>
                  </a:lnTo>
                  <a:close/>
                  <a:moveTo>
                    <a:pt x="19" y="259"/>
                  </a:moveTo>
                  <a:cubicBezTo>
                    <a:pt x="19" y="259"/>
                    <a:pt x="19" y="259"/>
                    <a:pt x="19" y="259"/>
                  </a:cubicBezTo>
                  <a:cubicBezTo>
                    <a:pt x="4" y="257"/>
                    <a:pt x="4" y="257"/>
                    <a:pt x="4" y="257"/>
                  </a:cubicBezTo>
                  <a:cubicBezTo>
                    <a:pt x="4" y="257"/>
                    <a:pt x="4" y="257"/>
                    <a:pt x="4" y="257"/>
                  </a:cubicBezTo>
                  <a:cubicBezTo>
                    <a:pt x="19" y="259"/>
                    <a:pt x="19" y="259"/>
                    <a:pt x="19" y="259"/>
                  </a:cubicBezTo>
                  <a:close/>
                  <a:moveTo>
                    <a:pt x="17" y="281"/>
                  </a:moveTo>
                  <a:cubicBezTo>
                    <a:pt x="17" y="280"/>
                    <a:pt x="17" y="279"/>
                    <a:pt x="17" y="279"/>
                  </a:cubicBezTo>
                  <a:cubicBezTo>
                    <a:pt x="1" y="278"/>
                    <a:pt x="1" y="278"/>
                    <a:pt x="1" y="278"/>
                  </a:cubicBezTo>
                  <a:cubicBezTo>
                    <a:pt x="1" y="278"/>
                    <a:pt x="1" y="279"/>
                    <a:pt x="1" y="280"/>
                  </a:cubicBezTo>
                  <a:lnTo>
                    <a:pt x="17" y="281"/>
                  </a:lnTo>
                  <a:close/>
                  <a:moveTo>
                    <a:pt x="17" y="281"/>
                  </a:moveTo>
                  <a:cubicBezTo>
                    <a:pt x="17" y="281"/>
                    <a:pt x="17" y="281"/>
                    <a:pt x="17" y="281"/>
                  </a:cubicBezTo>
                  <a:cubicBezTo>
                    <a:pt x="1" y="280"/>
                    <a:pt x="1" y="280"/>
                    <a:pt x="1" y="280"/>
                  </a:cubicBezTo>
                  <a:cubicBezTo>
                    <a:pt x="1" y="280"/>
                    <a:pt x="1" y="280"/>
                    <a:pt x="1" y="280"/>
                  </a:cubicBezTo>
                  <a:cubicBezTo>
                    <a:pt x="17" y="281"/>
                    <a:pt x="17" y="281"/>
                    <a:pt x="17" y="281"/>
                  </a:cubicBezTo>
                  <a:close/>
                  <a:moveTo>
                    <a:pt x="16" y="302"/>
                  </a:moveTo>
                  <a:cubicBezTo>
                    <a:pt x="16" y="302"/>
                    <a:pt x="16" y="302"/>
                    <a:pt x="16" y="302"/>
                  </a:cubicBezTo>
                  <a:cubicBezTo>
                    <a:pt x="16" y="301"/>
                    <a:pt x="16" y="301"/>
                    <a:pt x="16" y="300"/>
                  </a:cubicBezTo>
                  <a:cubicBezTo>
                    <a:pt x="0" y="300"/>
                    <a:pt x="0" y="300"/>
                    <a:pt x="0" y="300"/>
                  </a:cubicBezTo>
                  <a:cubicBezTo>
                    <a:pt x="0" y="301"/>
                    <a:pt x="0" y="301"/>
                    <a:pt x="0" y="302"/>
                  </a:cubicBezTo>
                  <a:cubicBezTo>
                    <a:pt x="0" y="302"/>
                    <a:pt x="0" y="302"/>
                    <a:pt x="0" y="302"/>
                  </a:cubicBezTo>
                  <a:cubicBezTo>
                    <a:pt x="16" y="302"/>
                    <a:pt x="16" y="302"/>
                    <a:pt x="16" y="302"/>
                  </a:cubicBezTo>
                  <a:close/>
                  <a:moveTo>
                    <a:pt x="16" y="302"/>
                  </a:moveTo>
                  <a:cubicBezTo>
                    <a:pt x="16" y="302"/>
                    <a:pt x="16" y="302"/>
                    <a:pt x="16" y="302"/>
                  </a:cubicBezTo>
                  <a:cubicBezTo>
                    <a:pt x="0" y="302"/>
                    <a:pt x="0" y="302"/>
                    <a:pt x="0" y="302"/>
                  </a:cubicBezTo>
                  <a:cubicBezTo>
                    <a:pt x="0" y="302"/>
                    <a:pt x="0" y="302"/>
                    <a:pt x="0" y="302"/>
                  </a:cubicBezTo>
                  <a:cubicBezTo>
                    <a:pt x="16" y="302"/>
                    <a:pt x="16" y="302"/>
                    <a:pt x="16" y="302"/>
                  </a:cubicBezTo>
                  <a:close/>
                  <a:moveTo>
                    <a:pt x="17" y="324"/>
                  </a:moveTo>
                  <a:cubicBezTo>
                    <a:pt x="17" y="323"/>
                    <a:pt x="17" y="322"/>
                    <a:pt x="17" y="322"/>
                  </a:cubicBezTo>
                  <a:cubicBezTo>
                    <a:pt x="1" y="323"/>
                    <a:pt x="1" y="323"/>
                    <a:pt x="1" y="323"/>
                  </a:cubicBezTo>
                  <a:cubicBezTo>
                    <a:pt x="1" y="323"/>
                    <a:pt x="1" y="324"/>
                    <a:pt x="1" y="325"/>
                  </a:cubicBezTo>
                  <a:cubicBezTo>
                    <a:pt x="17" y="324"/>
                    <a:pt x="17" y="324"/>
                    <a:pt x="17" y="324"/>
                  </a:cubicBezTo>
                  <a:close/>
                  <a:moveTo>
                    <a:pt x="17" y="324"/>
                  </a:moveTo>
                  <a:cubicBezTo>
                    <a:pt x="17" y="324"/>
                    <a:pt x="17" y="324"/>
                    <a:pt x="17" y="324"/>
                  </a:cubicBezTo>
                  <a:cubicBezTo>
                    <a:pt x="1" y="325"/>
                    <a:pt x="1" y="325"/>
                    <a:pt x="1" y="325"/>
                  </a:cubicBezTo>
                  <a:cubicBezTo>
                    <a:pt x="1" y="325"/>
                    <a:pt x="1" y="325"/>
                    <a:pt x="1" y="325"/>
                  </a:cubicBezTo>
                  <a:cubicBezTo>
                    <a:pt x="17" y="324"/>
                    <a:pt x="17" y="324"/>
                    <a:pt x="17" y="324"/>
                  </a:cubicBezTo>
                  <a:close/>
                  <a:moveTo>
                    <a:pt x="20" y="345"/>
                  </a:moveTo>
                  <a:cubicBezTo>
                    <a:pt x="19" y="344"/>
                    <a:pt x="19" y="343"/>
                    <a:pt x="19" y="343"/>
                  </a:cubicBezTo>
                  <a:cubicBezTo>
                    <a:pt x="3" y="345"/>
                    <a:pt x="3" y="345"/>
                    <a:pt x="3" y="345"/>
                  </a:cubicBezTo>
                  <a:cubicBezTo>
                    <a:pt x="4" y="346"/>
                    <a:pt x="4" y="346"/>
                    <a:pt x="4" y="347"/>
                  </a:cubicBezTo>
                  <a:cubicBezTo>
                    <a:pt x="20" y="345"/>
                    <a:pt x="20" y="345"/>
                    <a:pt x="20" y="345"/>
                  </a:cubicBezTo>
                  <a:close/>
                  <a:moveTo>
                    <a:pt x="20" y="345"/>
                  </a:moveTo>
                  <a:cubicBezTo>
                    <a:pt x="20" y="345"/>
                    <a:pt x="20" y="345"/>
                    <a:pt x="20" y="345"/>
                  </a:cubicBezTo>
                  <a:cubicBezTo>
                    <a:pt x="4" y="347"/>
                    <a:pt x="4" y="347"/>
                    <a:pt x="4" y="347"/>
                  </a:cubicBezTo>
                  <a:cubicBezTo>
                    <a:pt x="4" y="347"/>
                    <a:pt x="4" y="347"/>
                    <a:pt x="4" y="347"/>
                  </a:cubicBezTo>
                  <a:cubicBezTo>
                    <a:pt x="20" y="345"/>
                    <a:pt x="20" y="345"/>
                    <a:pt x="20" y="345"/>
                  </a:cubicBezTo>
                  <a:close/>
                  <a:moveTo>
                    <a:pt x="24" y="366"/>
                  </a:moveTo>
                  <a:cubicBezTo>
                    <a:pt x="23" y="365"/>
                    <a:pt x="23" y="365"/>
                    <a:pt x="23" y="364"/>
                  </a:cubicBezTo>
                  <a:cubicBezTo>
                    <a:pt x="7" y="367"/>
                    <a:pt x="7" y="367"/>
                    <a:pt x="7" y="367"/>
                  </a:cubicBezTo>
                  <a:cubicBezTo>
                    <a:pt x="8" y="368"/>
                    <a:pt x="8" y="369"/>
                    <a:pt x="8" y="369"/>
                  </a:cubicBezTo>
                  <a:cubicBezTo>
                    <a:pt x="24" y="366"/>
                    <a:pt x="24" y="366"/>
                    <a:pt x="24" y="366"/>
                  </a:cubicBezTo>
                  <a:close/>
                  <a:moveTo>
                    <a:pt x="24" y="366"/>
                  </a:moveTo>
                  <a:cubicBezTo>
                    <a:pt x="24" y="366"/>
                    <a:pt x="24" y="366"/>
                    <a:pt x="24" y="366"/>
                  </a:cubicBezTo>
                  <a:cubicBezTo>
                    <a:pt x="8" y="369"/>
                    <a:pt x="8" y="369"/>
                    <a:pt x="8" y="369"/>
                  </a:cubicBezTo>
                  <a:cubicBezTo>
                    <a:pt x="8" y="369"/>
                    <a:pt x="8" y="369"/>
                    <a:pt x="8" y="369"/>
                  </a:cubicBezTo>
                  <a:cubicBezTo>
                    <a:pt x="24" y="366"/>
                    <a:pt x="24" y="366"/>
                    <a:pt x="24" y="366"/>
                  </a:cubicBezTo>
                  <a:close/>
                  <a:moveTo>
                    <a:pt x="29" y="386"/>
                  </a:moveTo>
                  <a:cubicBezTo>
                    <a:pt x="29" y="386"/>
                    <a:pt x="29" y="385"/>
                    <a:pt x="28" y="385"/>
                  </a:cubicBezTo>
                  <a:cubicBezTo>
                    <a:pt x="13" y="389"/>
                    <a:pt x="13" y="389"/>
                    <a:pt x="13" y="389"/>
                  </a:cubicBezTo>
                  <a:cubicBezTo>
                    <a:pt x="13" y="390"/>
                    <a:pt x="14" y="391"/>
                    <a:pt x="14" y="391"/>
                  </a:cubicBezTo>
                  <a:lnTo>
                    <a:pt x="29" y="386"/>
                  </a:lnTo>
                  <a:close/>
                  <a:moveTo>
                    <a:pt x="29" y="386"/>
                  </a:moveTo>
                  <a:cubicBezTo>
                    <a:pt x="29" y="386"/>
                    <a:pt x="29" y="386"/>
                    <a:pt x="29" y="386"/>
                  </a:cubicBezTo>
                  <a:cubicBezTo>
                    <a:pt x="14" y="391"/>
                    <a:pt x="14" y="391"/>
                    <a:pt x="14" y="391"/>
                  </a:cubicBezTo>
                  <a:cubicBezTo>
                    <a:pt x="14" y="391"/>
                    <a:pt x="14" y="391"/>
                    <a:pt x="14" y="391"/>
                  </a:cubicBezTo>
                  <a:cubicBezTo>
                    <a:pt x="29" y="386"/>
                    <a:pt x="29" y="386"/>
                    <a:pt x="29" y="386"/>
                  </a:cubicBezTo>
                  <a:close/>
                  <a:moveTo>
                    <a:pt x="36" y="407"/>
                  </a:moveTo>
                  <a:cubicBezTo>
                    <a:pt x="36" y="406"/>
                    <a:pt x="36" y="405"/>
                    <a:pt x="35" y="405"/>
                  </a:cubicBezTo>
                  <a:cubicBezTo>
                    <a:pt x="21" y="411"/>
                    <a:pt x="21" y="411"/>
                    <a:pt x="21" y="411"/>
                  </a:cubicBezTo>
                  <a:cubicBezTo>
                    <a:pt x="21" y="411"/>
                    <a:pt x="21" y="412"/>
                    <a:pt x="21" y="413"/>
                  </a:cubicBezTo>
                  <a:cubicBezTo>
                    <a:pt x="36" y="407"/>
                    <a:pt x="36" y="407"/>
                    <a:pt x="36" y="407"/>
                  </a:cubicBezTo>
                  <a:close/>
                  <a:moveTo>
                    <a:pt x="36" y="407"/>
                  </a:moveTo>
                  <a:cubicBezTo>
                    <a:pt x="36" y="407"/>
                    <a:pt x="36" y="407"/>
                    <a:pt x="36" y="407"/>
                  </a:cubicBezTo>
                  <a:cubicBezTo>
                    <a:pt x="21" y="413"/>
                    <a:pt x="21" y="413"/>
                    <a:pt x="21" y="413"/>
                  </a:cubicBezTo>
                  <a:cubicBezTo>
                    <a:pt x="21" y="413"/>
                    <a:pt x="21" y="413"/>
                    <a:pt x="21" y="413"/>
                  </a:cubicBezTo>
                  <a:cubicBezTo>
                    <a:pt x="36" y="407"/>
                    <a:pt x="36" y="407"/>
                    <a:pt x="36" y="407"/>
                  </a:cubicBezTo>
                  <a:close/>
                  <a:moveTo>
                    <a:pt x="45" y="426"/>
                  </a:moveTo>
                  <a:cubicBezTo>
                    <a:pt x="44" y="426"/>
                    <a:pt x="44" y="425"/>
                    <a:pt x="44" y="424"/>
                  </a:cubicBezTo>
                  <a:cubicBezTo>
                    <a:pt x="29" y="431"/>
                    <a:pt x="29" y="431"/>
                    <a:pt x="29" y="431"/>
                  </a:cubicBezTo>
                  <a:cubicBezTo>
                    <a:pt x="30" y="432"/>
                    <a:pt x="30" y="433"/>
                    <a:pt x="30" y="433"/>
                  </a:cubicBezTo>
                  <a:cubicBezTo>
                    <a:pt x="45" y="426"/>
                    <a:pt x="45" y="426"/>
                    <a:pt x="45" y="426"/>
                  </a:cubicBezTo>
                  <a:close/>
                  <a:moveTo>
                    <a:pt x="45" y="426"/>
                  </a:moveTo>
                  <a:cubicBezTo>
                    <a:pt x="45" y="426"/>
                    <a:pt x="45" y="426"/>
                    <a:pt x="45" y="426"/>
                  </a:cubicBezTo>
                  <a:cubicBezTo>
                    <a:pt x="30" y="433"/>
                    <a:pt x="30" y="433"/>
                    <a:pt x="30" y="433"/>
                  </a:cubicBezTo>
                  <a:cubicBezTo>
                    <a:pt x="30" y="433"/>
                    <a:pt x="30" y="433"/>
                    <a:pt x="30" y="433"/>
                  </a:cubicBezTo>
                  <a:cubicBezTo>
                    <a:pt x="45" y="426"/>
                    <a:pt x="45" y="426"/>
                    <a:pt x="45" y="426"/>
                  </a:cubicBezTo>
                  <a:close/>
                  <a:moveTo>
                    <a:pt x="55" y="445"/>
                  </a:moveTo>
                  <a:cubicBezTo>
                    <a:pt x="54" y="445"/>
                    <a:pt x="54" y="444"/>
                    <a:pt x="54" y="443"/>
                  </a:cubicBezTo>
                  <a:cubicBezTo>
                    <a:pt x="40" y="451"/>
                    <a:pt x="40" y="451"/>
                    <a:pt x="40" y="451"/>
                  </a:cubicBezTo>
                  <a:cubicBezTo>
                    <a:pt x="40" y="452"/>
                    <a:pt x="41" y="453"/>
                    <a:pt x="41" y="453"/>
                  </a:cubicBezTo>
                  <a:cubicBezTo>
                    <a:pt x="55" y="445"/>
                    <a:pt x="55" y="445"/>
                    <a:pt x="55" y="445"/>
                  </a:cubicBezTo>
                  <a:close/>
                  <a:moveTo>
                    <a:pt x="55" y="445"/>
                  </a:moveTo>
                  <a:cubicBezTo>
                    <a:pt x="55" y="445"/>
                    <a:pt x="55" y="445"/>
                    <a:pt x="55" y="445"/>
                  </a:cubicBezTo>
                  <a:cubicBezTo>
                    <a:pt x="41" y="453"/>
                    <a:pt x="41" y="453"/>
                    <a:pt x="41" y="453"/>
                  </a:cubicBezTo>
                  <a:cubicBezTo>
                    <a:pt x="41" y="453"/>
                    <a:pt x="41" y="453"/>
                    <a:pt x="41" y="453"/>
                  </a:cubicBezTo>
                  <a:cubicBezTo>
                    <a:pt x="55" y="445"/>
                    <a:pt x="55" y="445"/>
                    <a:pt x="55" y="445"/>
                  </a:cubicBezTo>
                  <a:close/>
                  <a:moveTo>
                    <a:pt x="66" y="463"/>
                  </a:moveTo>
                  <a:cubicBezTo>
                    <a:pt x="66" y="463"/>
                    <a:pt x="65" y="462"/>
                    <a:pt x="65" y="462"/>
                  </a:cubicBezTo>
                  <a:cubicBezTo>
                    <a:pt x="52" y="471"/>
                    <a:pt x="52" y="471"/>
                    <a:pt x="52" y="471"/>
                  </a:cubicBezTo>
                  <a:cubicBezTo>
                    <a:pt x="52" y="471"/>
                    <a:pt x="53" y="472"/>
                    <a:pt x="53" y="472"/>
                  </a:cubicBezTo>
                  <a:lnTo>
                    <a:pt x="66" y="463"/>
                  </a:lnTo>
                  <a:close/>
                  <a:moveTo>
                    <a:pt x="66" y="463"/>
                  </a:moveTo>
                  <a:cubicBezTo>
                    <a:pt x="66" y="463"/>
                    <a:pt x="66" y="463"/>
                    <a:pt x="66" y="463"/>
                  </a:cubicBezTo>
                  <a:cubicBezTo>
                    <a:pt x="53" y="472"/>
                    <a:pt x="53" y="472"/>
                    <a:pt x="53" y="472"/>
                  </a:cubicBezTo>
                  <a:cubicBezTo>
                    <a:pt x="53" y="472"/>
                    <a:pt x="53" y="472"/>
                    <a:pt x="53" y="472"/>
                  </a:cubicBezTo>
                  <a:cubicBezTo>
                    <a:pt x="66" y="463"/>
                    <a:pt x="66" y="463"/>
                    <a:pt x="66" y="463"/>
                  </a:cubicBezTo>
                  <a:close/>
                  <a:moveTo>
                    <a:pt x="79" y="480"/>
                  </a:moveTo>
                  <a:cubicBezTo>
                    <a:pt x="78" y="480"/>
                    <a:pt x="78" y="479"/>
                    <a:pt x="78" y="479"/>
                  </a:cubicBezTo>
                  <a:cubicBezTo>
                    <a:pt x="65" y="489"/>
                    <a:pt x="65" y="489"/>
                    <a:pt x="65" y="489"/>
                  </a:cubicBezTo>
                  <a:cubicBezTo>
                    <a:pt x="65" y="489"/>
                    <a:pt x="66" y="490"/>
                    <a:pt x="66" y="490"/>
                  </a:cubicBezTo>
                  <a:lnTo>
                    <a:pt x="79" y="480"/>
                  </a:lnTo>
                  <a:close/>
                  <a:moveTo>
                    <a:pt x="79" y="480"/>
                  </a:moveTo>
                  <a:cubicBezTo>
                    <a:pt x="79" y="480"/>
                    <a:pt x="79" y="480"/>
                    <a:pt x="79" y="480"/>
                  </a:cubicBezTo>
                  <a:cubicBezTo>
                    <a:pt x="66" y="490"/>
                    <a:pt x="66" y="490"/>
                    <a:pt x="66" y="490"/>
                  </a:cubicBezTo>
                  <a:cubicBezTo>
                    <a:pt x="66" y="490"/>
                    <a:pt x="66" y="490"/>
                    <a:pt x="66" y="490"/>
                  </a:cubicBezTo>
                  <a:cubicBezTo>
                    <a:pt x="79" y="480"/>
                    <a:pt x="79" y="480"/>
                    <a:pt x="79" y="480"/>
                  </a:cubicBezTo>
                  <a:close/>
                  <a:moveTo>
                    <a:pt x="93" y="497"/>
                  </a:moveTo>
                  <a:cubicBezTo>
                    <a:pt x="92" y="496"/>
                    <a:pt x="92" y="496"/>
                    <a:pt x="91" y="495"/>
                  </a:cubicBezTo>
                  <a:cubicBezTo>
                    <a:pt x="80" y="506"/>
                    <a:pt x="80" y="506"/>
                    <a:pt x="80" y="506"/>
                  </a:cubicBezTo>
                  <a:cubicBezTo>
                    <a:pt x="80" y="506"/>
                    <a:pt x="81" y="507"/>
                    <a:pt x="81" y="507"/>
                  </a:cubicBezTo>
                  <a:cubicBezTo>
                    <a:pt x="93" y="497"/>
                    <a:pt x="93" y="497"/>
                    <a:pt x="93" y="497"/>
                  </a:cubicBezTo>
                  <a:close/>
                  <a:moveTo>
                    <a:pt x="93" y="497"/>
                  </a:moveTo>
                  <a:cubicBezTo>
                    <a:pt x="93" y="497"/>
                    <a:pt x="93" y="497"/>
                    <a:pt x="93" y="497"/>
                  </a:cubicBezTo>
                  <a:cubicBezTo>
                    <a:pt x="81" y="507"/>
                    <a:pt x="81" y="507"/>
                    <a:pt x="81" y="507"/>
                  </a:cubicBezTo>
                  <a:cubicBezTo>
                    <a:pt x="81" y="508"/>
                    <a:pt x="81" y="508"/>
                    <a:pt x="81" y="508"/>
                  </a:cubicBezTo>
                  <a:cubicBezTo>
                    <a:pt x="93" y="497"/>
                    <a:pt x="93" y="497"/>
                    <a:pt x="93" y="497"/>
                  </a:cubicBezTo>
                  <a:close/>
                  <a:moveTo>
                    <a:pt x="108" y="512"/>
                  </a:moveTo>
                  <a:cubicBezTo>
                    <a:pt x="107" y="511"/>
                    <a:pt x="107" y="511"/>
                    <a:pt x="107" y="510"/>
                  </a:cubicBezTo>
                  <a:cubicBezTo>
                    <a:pt x="96" y="522"/>
                    <a:pt x="96" y="522"/>
                    <a:pt x="96" y="522"/>
                  </a:cubicBezTo>
                  <a:cubicBezTo>
                    <a:pt x="96" y="523"/>
                    <a:pt x="97" y="523"/>
                    <a:pt x="97" y="523"/>
                  </a:cubicBezTo>
                  <a:lnTo>
                    <a:pt x="108" y="512"/>
                  </a:lnTo>
                  <a:close/>
                  <a:moveTo>
                    <a:pt x="108" y="512"/>
                  </a:moveTo>
                  <a:cubicBezTo>
                    <a:pt x="108" y="512"/>
                    <a:pt x="108" y="512"/>
                    <a:pt x="108" y="512"/>
                  </a:cubicBezTo>
                  <a:cubicBezTo>
                    <a:pt x="97" y="523"/>
                    <a:pt x="97" y="523"/>
                    <a:pt x="97" y="523"/>
                  </a:cubicBezTo>
                  <a:cubicBezTo>
                    <a:pt x="97" y="523"/>
                    <a:pt x="97" y="523"/>
                    <a:pt x="97" y="523"/>
                  </a:cubicBezTo>
                  <a:cubicBezTo>
                    <a:pt x="108" y="512"/>
                    <a:pt x="108" y="512"/>
                    <a:pt x="108" y="512"/>
                  </a:cubicBezTo>
                  <a:close/>
                  <a:moveTo>
                    <a:pt x="124" y="526"/>
                  </a:moveTo>
                  <a:cubicBezTo>
                    <a:pt x="124" y="525"/>
                    <a:pt x="123" y="525"/>
                    <a:pt x="123" y="524"/>
                  </a:cubicBezTo>
                  <a:cubicBezTo>
                    <a:pt x="113" y="537"/>
                    <a:pt x="113" y="537"/>
                    <a:pt x="113" y="537"/>
                  </a:cubicBezTo>
                  <a:cubicBezTo>
                    <a:pt x="113" y="537"/>
                    <a:pt x="114" y="538"/>
                    <a:pt x="114" y="538"/>
                  </a:cubicBezTo>
                  <a:cubicBezTo>
                    <a:pt x="124" y="526"/>
                    <a:pt x="124" y="526"/>
                    <a:pt x="124" y="526"/>
                  </a:cubicBezTo>
                  <a:close/>
                  <a:moveTo>
                    <a:pt x="124" y="526"/>
                  </a:moveTo>
                  <a:cubicBezTo>
                    <a:pt x="124" y="526"/>
                    <a:pt x="124" y="526"/>
                    <a:pt x="124" y="526"/>
                  </a:cubicBezTo>
                  <a:cubicBezTo>
                    <a:pt x="114" y="538"/>
                    <a:pt x="114" y="538"/>
                    <a:pt x="114" y="538"/>
                  </a:cubicBezTo>
                  <a:cubicBezTo>
                    <a:pt x="114" y="538"/>
                    <a:pt x="114" y="538"/>
                    <a:pt x="114" y="538"/>
                  </a:cubicBezTo>
                  <a:cubicBezTo>
                    <a:pt x="124" y="526"/>
                    <a:pt x="124" y="526"/>
                    <a:pt x="124" y="526"/>
                  </a:cubicBezTo>
                  <a:close/>
                  <a:moveTo>
                    <a:pt x="141" y="538"/>
                  </a:moveTo>
                  <a:cubicBezTo>
                    <a:pt x="141" y="538"/>
                    <a:pt x="140" y="538"/>
                    <a:pt x="140" y="537"/>
                  </a:cubicBezTo>
                  <a:cubicBezTo>
                    <a:pt x="131" y="550"/>
                    <a:pt x="131" y="550"/>
                    <a:pt x="131" y="550"/>
                  </a:cubicBezTo>
                  <a:cubicBezTo>
                    <a:pt x="131" y="551"/>
                    <a:pt x="132" y="551"/>
                    <a:pt x="132" y="552"/>
                  </a:cubicBezTo>
                  <a:lnTo>
                    <a:pt x="141" y="538"/>
                  </a:lnTo>
                  <a:close/>
                  <a:moveTo>
                    <a:pt x="141" y="538"/>
                  </a:moveTo>
                  <a:cubicBezTo>
                    <a:pt x="141" y="538"/>
                    <a:pt x="141" y="538"/>
                    <a:pt x="141" y="538"/>
                  </a:cubicBezTo>
                  <a:cubicBezTo>
                    <a:pt x="132" y="552"/>
                    <a:pt x="132" y="552"/>
                    <a:pt x="132" y="552"/>
                  </a:cubicBezTo>
                  <a:cubicBezTo>
                    <a:pt x="132" y="552"/>
                    <a:pt x="132" y="552"/>
                    <a:pt x="132" y="552"/>
                  </a:cubicBezTo>
                  <a:cubicBezTo>
                    <a:pt x="141" y="538"/>
                    <a:pt x="141" y="538"/>
                    <a:pt x="141" y="538"/>
                  </a:cubicBezTo>
                  <a:close/>
                  <a:moveTo>
                    <a:pt x="160" y="550"/>
                  </a:moveTo>
                  <a:cubicBezTo>
                    <a:pt x="159" y="549"/>
                    <a:pt x="158" y="549"/>
                    <a:pt x="158" y="549"/>
                  </a:cubicBezTo>
                  <a:cubicBezTo>
                    <a:pt x="150" y="563"/>
                    <a:pt x="150" y="563"/>
                    <a:pt x="150" y="563"/>
                  </a:cubicBezTo>
                  <a:cubicBezTo>
                    <a:pt x="150" y="563"/>
                    <a:pt x="151" y="563"/>
                    <a:pt x="152" y="564"/>
                  </a:cubicBezTo>
                  <a:cubicBezTo>
                    <a:pt x="160" y="550"/>
                    <a:pt x="160" y="550"/>
                    <a:pt x="160" y="550"/>
                  </a:cubicBezTo>
                  <a:close/>
                  <a:moveTo>
                    <a:pt x="160" y="550"/>
                  </a:moveTo>
                  <a:cubicBezTo>
                    <a:pt x="160" y="550"/>
                    <a:pt x="160" y="550"/>
                    <a:pt x="160" y="550"/>
                  </a:cubicBezTo>
                  <a:cubicBezTo>
                    <a:pt x="152" y="564"/>
                    <a:pt x="152" y="564"/>
                    <a:pt x="152" y="564"/>
                  </a:cubicBezTo>
                  <a:cubicBezTo>
                    <a:pt x="152" y="564"/>
                    <a:pt x="152" y="564"/>
                    <a:pt x="152" y="564"/>
                  </a:cubicBezTo>
                  <a:cubicBezTo>
                    <a:pt x="160" y="550"/>
                    <a:pt x="160" y="550"/>
                    <a:pt x="160" y="550"/>
                  </a:cubicBezTo>
                  <a:close/>
                  <a:moveTo>
                    <a:pt x="178" y="560"/>
                  </a:moveTo>
                  <a:cubicBezTo>
                    <a:pt x="178" y="560"/>
                    <a:pt x="177" y="559"/>
                    <a:pt x="177" y="559"/>
                  </a:cubicBezTo>
                  <a:cubicBezTo>
                    <a:pt x="170" y="573"/>
                    <a:pt x="170" y="573"/>
                    <a:pt x="170" y="573"/>
                  </a:cubicBezTo>
                  <a:cubicBezTo>
                    <a:pt x="170" y="574"/>
                    <a:pt x="171" y="574"/>
                    <a:pt x="172" y="574"/>
                  </a:cubicBezTo>
                  <a:cubicBezTo>
                    <a:pt x="178" y="560"/>
                    <a:pt x="178" y="560"/>
                    <a:pt x="178" y="560"/>
                  </a:cubicBezTo>
                  <a:close/>
                  <a:moveTo>
                    <a:pt x="179" y="560"/>
                  </a:moveTo>
                  <a:cubicBezTo>
                    <a:pt x="178" y="560"/>
                    <a:pt x="178" y="560"/>
                    <a:pt x="178" y="560"/>
                  </a:cubicBezTo>
                  <a:cubicBezTo>
                    <a:pt x="172" y="574"/>
                    <a:pt x="172" y="574"/>
                    <a:pt x="172" y="574"/>
                  </a:cubicBezTo>
                  <a:cubicBezTo>
                    <a:pt x="172" y="574"/>
                    <a:pt x="172" y="574"/>
                    <a:pt x="172" y="574"/>
                  </a:cubicBezTo>
                  <a:cubicBezTo>
                    <a:pt x="178" y="560"/>
                    <a:pt x="178" y="560"/>
                    <a:pt x="178" y="560"/>
                  </a:cubicBezTo>
                  <a:lnTo>
                    <a:pt x="179" y="560"/>
                  </a:lnTo>
                  <a:close/>
                  <a:moveTo>
                    <a:pt x="198" y="568"/>
                  </a:moveTo>
                  <a:cubicBezTo>
                    <a:pt x="197" y="568"/>
                    <a:pt x="197" y="568"/>
                    <a:pt x="196" y="568"/>
                  </a:cubicBezTo>
                  <a:cubicBezTo>
                    <a:pt x="190" y="583"/>
                    <a:pt x="190" y="583"/>
                    <a:pt x="190" y="583"/>
                  </a:cubicBezTo>
                  <a:cubicBezTo>
                    <a:pt x="191" y="583"/>
                    <a:pt x="192" y="583"/>
                    <a:pt x="192" y="583"/>
                  </a:cubicBezTo>
                  <a:cubicBezTo>
                    <a:pt x="198" y="568"/>
                    <a:pt x="198" y="568"/>
                    <a:pt x="198" y="568"/>
                  </a:cubicBezTo>
                  <a:close/>
                  <a:moveTo>
                    <a:pt x="198" y="568"/>
                  </a:moveTo>
                  <a:cubicBezTo>
                    <a:pt x="198" y="568"/>
                    <a:pt x="198" y="568"/>
                    <a:pt x="198" y="568"/>
                  </a:cubicBezTo>
                  <a:cubicBezTo>
                    <a:pt x="192" y="583"/>
                    <a:pt x="192" y="583"/>
                    <a:pt x="192" y="583"/>
                  </a:cubicBezTo>
                  <a:cubicBezTo>
                    <a:pt x="192" y="583"/>
                    <a:pt x="192" y="583"/>
                    <a:pt x="192" y="583"/>
                  </a:cubicBezTo>
                  <a:cubicBezTo>
                    <a:pt x="198" y="568"/>
                    <a:pt x="198" y="568"/>
                    <a:pt x="198" y="568"/>
                  </a:cubicBezTo>
                  <a:close/>
                  <a:moveTo>
                    <a:pt x="218" y="575"/>
                  </a:moveTo>
                  <a:cubicBezTo>
                    <a:pt x="218" y="575"/>
                    <a:pt x="217" y="575"/>
                    <a:pt x="216" y="575"/>
                  </a:cubicBezTo>
                  <a:cubicBezTo>
                    <a:pt x="212" y="590"/>
                    <a:pt x="212" y="590"/>
                    <a:pt x="212" y="590"/>
                  </a:cubicBezTo>
                  <a:cubicBezTo>
                    <a:pt x="212" y="590"/>
                    <a:pt x="213" y="591"/>
                    <a:pt x="214" y="591"/>
                  </a:cubicBezTo>
                  <a:cubicBezTo>
                    <a:pt x="218" y="575"/>
                    <a:pt x="218" y="575"/>
                    <a:pt x="218" y="575"/>
                  </a:cubicBezTo>
                  <a:close/>
                  <a:moveTo>
                    <a:pt x="218" y="575"/>
                  </a:moveTo>
                  <a:cubicBezTo>
                    <a:pt x="218" y="575"/>
                    <a:pt x="218" y="575"/>
                    <a:pt x="218" y="575"/>
                  </a:cubicBezTo>
                  <a:cubicBezTo>
                    <a:pt x="214" y="591"/>
                    <a:pt x="214" y="591"/>
                    <a:pt x="214" y="591"/>
                  </a:cubicBezTo>
                  <a:cubicBezTo>
                    <a:pt x="214" y="591"/>
                    <a:pt x="214" y="591"/>
                    <a:pt x="214" y="591"/>
                  </a:cubicBezTo>
                  <a:cubicBezTo>
                    <a:pt x="218" y="575"/>
                    <a:pt x="218" y="575"/>
                    <a:pt x="218" y="575"/>
                  </a:cubicBezTo>
                  <a:close/>
                  <a:moveTo>
                    <a:pt x="239" y="581"/>
                  </a:moveTo>
                  <a:cubicBezTo>
                    <a:pt x="238" y="581"/>
                    <a:pt x="238" y="581"/>
                    <a:pt x="237" y="581"/>
                  </a:cubicBezTo>
                  <a:cubicBezTo>
                    <a:pt x="233" y="596"/>
                    <a:pt x="233" y="596"/>
                    <a:pt x="233" y="596"/>
                  </a:cubicBezTo>
                  <a:cubicBezTo>
                    <a:pt x="234" y="596"/>
                    <a:pt x="235" y="596"/>
                    <a:pt x="235" y="597"/>
                  </a:cubicBezTo>
                  <a:cubicBezTo>
                    <a:pt x="239" y="581"/>
                    <a:pt x="239" y="581"/>
                    <a:pt x="239" y="581"/>
                  </a:cubicBezTo>
                  <a:close/>
                  <a:moveTo>
                    <a:pt x="239" y="581"/>
                  </a:moveTo>
                  <a:cubicBezTo>
                    <a:pt x="239" y="581"/>
                    <a:pt x="239" y="581"/>
                    <a:pt x="239" y="581"/>
                  </a:cubicBezTo>
                  <a:cubicBezTo>
                    <a:pt x="235" y="597"/>
                    <a:pt x="235" y="597"/>
                    <a:pt x="235" y="597"/>
                  </a:cubicBezTo>
                  <a:cubicBezTo>
                    <a:pt x="236" y="597"/>
                    <a:pt x="236" y="597"/>
                    <a:pt x="236" y="597"/>
                  </a:cubicBezTo>
                  <a:cubicBezTo>
                    <a:pt x="239" y="581"/>
                    <a:pt x="239" y="581"/>
                    <a:pt x="239" y="581"/>
                  </a:cubicBezTo>
                  <a:close/>
                  <a:moveTo>
                    <a:pt x="260" y="585"/>
                  </a:moveTo>
                  <a:cubicBezTo>
                    <a:pt x="259" y="585"/>
                    <a:pt x="259" y="585"/>
                    <a:pt x="258" y="585"/>
                  </a:cubicBezTo>
                  <a:cubicBezTo>
                    <a:pt x="256" y="600"/>
                    <a:pt x="256" y="600"/>
                    <a:pt x="256" y="600"/>
                  </a:cubicBezTo>
                  <a:cubicBezTo>
                    <a:pt x="256" y="601"/>
                    <a:pt x="257" y="601"/>
                    <a:pt x="258" y="601"/>
                  </a:cubicBezTo>
                  <a:cubicBezTo>
                    <a:pt x="260" y="585"/>
                    <a:pt x="260" y="585"/>
                    <a:pt x="260" y="585"/>
                  </a:cubicBezTo>
                  <a:close/>
                  <a:moveTo>
                    <a:pt x="260" y="585"/>
                  </a:moveTo>
                  <a:cubicBezTo>
                    <a:pt x="260" y="585"/>
                    <a:pt x="260" y="585"/>
                    <a:pt x="260" y="585"/>
                  </a:cubicBezTo>
                  <a:cubicBezTo>
                    <a:pt x="258" y="601"/>
                    <a:pt x="258" y="601"/>
                    <a:pt x="258" y="601"/>
                  </a:cubicBezTo>
                  <a:cubicBezTo>
                    <a:pt x="258" y="601"/>
                    <a:pt x="258" y="601"/>
                    <a:pt x="258" y="601"/>
                  </a:cubicBezTo>
                  <a:cubicBezTo>
                    <a:pt x="260" y="585"/>
                    <a:pt x="260" y="585"/>
                    <a:pt x="260" y="585"/>
                  </a:cubicBezTo>
                  <a:close/>
                  <a:moveTo>
                    <a:pt x="281" y="587"/>
                  </a:moveTo>
                  <a:cubicBezTo>
                    <a:pt x="281" y="587"/>
                    <a:pt x="280" y="587"/>
                    <a:pt x="279" y="587"/>
                  </a:cubicBezTo>
                  <a:cubicBezTo>
                    <a:pt x="278" y="603"/>
                    <a:pt x="278" y="603"/>
                    <a:pt x="278" y="603"/>
                  </a:cubicBezTo>
                  <a:cubicBezTo>
                    <a:pt x="279" y="603"/>
                    <a:pt x="279" y="603"/>
                    <a:pt x="280" y="603"/>
                  </a:cubicBezTo>
                  <a:lnTo>
                    <a:pt x="281" y="587"/>
                  </a:lnTo>
                  <a:close/>
                  <a:moveTo>
                    <a:pt x="281" y="587"/>
                  </a:moveTo>
                  <a:cubicBezTo>
                    <a:pt x="281" y="587"/>
                    <a:pt x="281" y="587"/>
                    <a:pt x="281" y="587"/>
                  </a:cubicBezTo>
                  <a:cubicBezTo>
                    <a:pt x="280" y="603"/>
                    <a:pt x="280" y="603"/>
                    <a:pt x="280" y="603"/>
                  </a:cubicBezTo>
                  <a:cubicBezTo>
                    <a:pt x="280" y="603"/>
                    <a:pt x="280" y="603"/>
                    <a:pt x="280" y="603"/>
                  </a:cubicBezTo>
                  <a:cubicBezTo>
                    <a:pt x="281" y="587"/>
                    <a:pt x="281" y="587"/>
                    <a:pt x="281" y="587"/>
                  </a:cubicBezTo>
                  <a:close/>
                  <a:moveTo>
                    <a:pt x="303" y="588"/>
                  </a:moveTo>
                  <a:cubicBezTo>
                    <a:pt x="303" y="588"/>
                    <a:pt x="303" y="588"/>
                    <a:pt x="303" y="588"/>
                  </a:cubicBezTo>
                  <a:cubicBezTo>
                    <a:pt x="302" y="588"/>
                    <a:pt x="301" y="588"/>
                    <a:pt x="301" y="588"/>
                  </a:cubicBezTo>
                  <a:cubicBezTo>
                    <a:pt x="301" y="604"/>
                    <a:pt x="301" y="604"/>
                    <a:pt x="301" y="604"/>
                  </a:cubicBezTo>
                  <a:cubicBezTo>
                    <a:pt x="301" y="604"/>
                    <a:pt x="302" y="604"/>
                    <a:pt x="303" y="604"/>
                  </a:cubicBezTo>
                  <a:cubicBezTo>
                    <a:pt x="303" y="604"/>
                    <a:pt x="303" y="604"/>
                    <a:pt x="303" y="604"/>
                  </a:cubicBezTo>
                  <a:cubicBezTo>
                    <a:pt x="303" y="588"/>
                    <a:pt x="303" y="588"/>
                    <a:pt x="303" y="588"/>
                  </a:cubicBezTo>
                  <a:close/>
                  <a:moveTo>
                    <a:pt x="303" y="588"/>
                  </a:moveTo>
                  <a:cubicBezTo>
                    <a:pt x="303" y="588"/>
                    <a:pt x="303" y="588"/>
                    <a:pt x="303" y="588"/>
                  </a:cubicBezTo>
                  <a:cubicBezTo>
                    <a:pt x="303" y="604"/>
                    <a:pt x="303" y="604"/>
                    <a:pt x="303" y="604"/>
                  </a:cubicBezTo>
                  <a:cubicBezTo>
                    <a:pt x="303" y="604"/>
                    <a:pt x="303" y="604"/>
                    <a:pt x="303" y="604"/>
                  </a:cubicBezTo>
                  <a:cubicBezTo>
                    <a:pt x="303" y="588"/>
                    <a:pt x="303" y="588"/>
                    <a:pt x="303" y="588"/>
                  </a:cubicBezTo>
                  <a:close/>
                  <a:moveTo>
                    <a:pt x="324" y="587"/>
                  </a:moveTo>
                  <a:cubicBezTo>
                    <a:pt x="323" y="587"/>
                    <a:pt x="323" y="587"/>
                    <a:pt x="322" y="587"/>
                  </a:cubicBezTo>
                  <a:cubicBezTo>
                    <a:pt x="323" y="603"/>
                    <a:pt x="323" y="603"/>
                    <a:pt x="323" y="603"/>
                  </a:cubicBezTo>
                  <a:cubicBezTo>
                    <a:pt x="324" y="603"/>
                    <a:pt x="325" y="603"/>
                    <a:pt x="325" y="603"/>
                  </a:cubicBezTo>
                  <a:cubicBezTo>
                    <a:pt x="324" y="587"/>
                    <a:pt x="324" y="587"/>
                    <a:pt x="324" y="587"/>
                  </a:cubicBezTo>
                  <a:close/>
                  <a:moveTo>
                    <a:pt x="324" y="587"/>
                  </a:moveTo>
                  <a:cubicBezTo>
                    <a:pt x="324" y="587"/>
                    <a:pt x="324" y="587"/>
                    <a:pt x="324" y="587"/>
                  </a:cubicBezTo>
                  <a:cubicBezTo>
                    <a:pt x="325" y="603"/>
                    <a:pt x="325" y="603"/>
                    <a:pt x="325" y="603"/>
                  </a:cubicBezTo>
                  <a:cubicBezTo>
                    <a:pt x="325" y="603"/>
                    <a:pt x="325" y="603"/>
                    <a:pt x="325" y="603"/>
                  </a:cubicBezTo>
                  <a:cubicBezTo>
                    <a:pt x="324" y="587"/>
                    <a:pt x="324" y="587"/>
                    <a:pt x="324" y="587"/>
                  </a:cubicBezTo>
                  <a:close/>
                  <a:moveTo>
                    <a:pt x="345" y="585"/>
                  </a:moveTo>
                  <a:cubicBezTo>
                    <a:pt x="345" y="585"/>
                    <a:pt x="344" y="585"/>
                    <a:pt x="343" y="585"/>
                  </a:cubicBezTo>
                  <a:cubicBezTo>
                    <a:pt x="346" y="601"/>
                    <a:pt x="346" y="601"/>
                    <a:pt x="346" y="601"/>
                  </a:cubicBezTo>
                  <a:cubicBezTo>
                    <a:pt x="346" y="601"/>
                    <a:pt x="347" y="601"/>
                    <a:pt x="348" y="601"/>
                  </a:cubicBezTo>
                  <a:lnTo>
                    <a:pt x="345" y="585"/>
                  </a:lnTo>
                  <a:close/>
                  <a:moveTo>
                    <a:pt x="345" y="585"/>
                  </a:moveTo>
                  <a:cubicBezTo>
                    <a:pt x="345" y="585"/>
                    <a:pt x="345" y="585"/>
                    <a:pt x="345" y="585"/>
                  </a:cubicBezTo>
                  <a:cubicBezTo>
                    <a:pt x="348" y="601"/>
                    <a:pt x="348" y="601"/>
                    <a:pt x="348" y="601"/>
                  </a:cubicBezTo>
                  <a:cubicBezTo>
                    <a:pt x="348" y="601"/>
                    <a:pt x="348" y="601"/>
                    <a:pt x="348" y="601"/>
                  </a:cubicBezTo>
                  <a:cubicBezTo>
                    <a:pt x="345" y="585"/>
                    <a:pt x="345" y="585"/>
                    <a:pt x="345" y="585"/>
                  </a:cubicBezTo>
                  <a:close/>
                  <a:moveTo>
                    <a:pt x="366" y="581"/>
                  </a:moveTo>
                  <a:cubicBezTo>
                    <a:pt x="366" y="581"/>
                    <a:pt x="365" y="581"/>
                    <a:pt x="364" y="581"/>
                  </a:cubicBezTo>
                  <a:cubicBezTo>
                    <a:pt x="368" y="597"/>
                    <a:pt x="368" y="597"/>
                    <a:pt x="368" y="597"/>
                  </a:cubicBezTo>
                  <a:cubicBezTo>
                    <a:pt x="369" y="597"/>
                    <a:pt x="369" y="597"/>
                    <a:pt x="370" y="597"/>
                  </a:cubicBezTo>
                  <a:cubicBezTo>
                    <a:pt x="366" y="581"/>
                    <a:pt x="366" y="581"/>
                    <a:pt x="366" y="581"/>
                  </a:cubicBezTo>
                  <a:close/>
                  <a:moveTo>
                    <a:pt x="366" y="581"/>
                  </a:moveTo>
                  <a:cubicBezTo>
                    <a:pt x="366" y="581"/>
                    <a:pt x="366" y="581"/>
                    <a:pt x="366" y="581"/>
                  </a:cubicBezTo>
                  <a:cubicBezTo>
                    <a:pt x="370" y="597"/>
                    <a:pt x="370" y="597"/>
                    <a:pt x="370" y="597"/>
                  </a:cubicBezTo>
                  <a:cubicBezTo>
                    <a:pt x="370" y="597"/>
                    <a:pt x="370" y="597"/>
                    <a:pt x="370" y="597"/>
                  </a:cubicBezTo>
                  <a:cubicBezTo>
                    <a:pt x="366" y="581"/>
                    <a:pt x="366" y="581"/>
                    <a:pt x="366" y="581"/>
                  </a:cubicBezTo>
                  <a:close/>
                  <a:moveTo>
                    <a:pt x="387" y="575"/>
                  </a:moveTo>
                  <a:cubicBezTo>
                    <a:pt x="386" y="576"/>
                    <a:pt x="386" y="576"/>
                    <a:pt x="385" y="576"/>
                  </a:cubicBezTo>
                  <a:cubicBezTo>
                    <a:pt x="390" y="591"/>
                    <a:pt x="390" y="591"/>
                    <a:pt x="390" y="591"/>
                  </a:cubicBezTo>
                  <a:cubicBezTo>
                    <a:pt x="390" y="591"/>
                    <a:pt x="391" y="591"/>
                    <a:pt x="392" y="591"/>
                  </a:cubicBezTo>
                  <a:cubicBezTo>
                    <a:pt x="387" y="575"/>
                    <a:pt x="387" y="575"/>
                    <a:pt x="387" y="575"/>
                  </a:cubicBezTo>
                  <a:close/>
                  <a:moveTo>
                    <a:pt x="387" y="575"/>
                  </a:moveTo>
                  <a:cubicBezTo>
                    <a:pt x="387" y="575"/>
                    <a:pt x="387" y="575"/>
                    <a:pt x="387" y="575"/>
                  </a:cubicBezTo>
                  <a:cubicBezTo>
                    <a:pt x="392" y="591"/>
                    <a:pt x="392" y="591"/>
                    <a:pt x="392" y="591"/>
                  </a:cubicBezTo>
                  <a:cubicBezTo>
                    <a:pt x="392" y="591"/>
                    <a:pt x="392" y="591"/>
                    <a:pt x="392" y="591"/>
                  </a:cubicBezTo>
                  <a:cubicBezTo>
                    <a:pt x="387" y="575"/>
                    <a:pt x="387" y="575"/>
                    <a:pt x="387" y="575"/>
                  </a:cubicBezTo>
                  <a:close/>
                  <a:moveTo>
                    <a:pt x="407" y="568"/>
                  </a:moveTo>
                  <a:cubicBezTo>
                    <a:pt x="407" y="569"/>
                    <a:pt x="406" y="569"/>
                    <a:pt x="405" y="569"/>
                  </a:cubicBezTo>
                  <a:cubicBezTo>
                    <a:pt x="411" y="584"/>
                    <a:pt x="411" y="584"/>
                    <a:pt x="411" y="584"/>
                  </a:cubicBezTo>
                  <a:cubicBezTo>
                    <a:pt x="412" y="584"/>
                    <a:pt x="412" y="583"/>
                    <a:pt x="413" y="583"/>
                  </a:cubicBezTo>
                  <a:lnTo>
                    <a:pt x="407" y="568"/>
                  </a:lnTo>
                  <a:close/>
                  <a:moveTo>
                    <a:pt x="407" y="568"/>
                  </a:moveTo>
                  <a:cubicBezTo>
                    <a:pt x="407" y="568"/>
                    <a:pt x="407" y="568"/>
                    <a:pt x="407" y="568"/>
                  </a:cubicBezTo>
                  <a:cubicBezTo>
                    <a:pt x="413" y="583"/>
                    <a:pt x="413" y="583"/>
                    <a:pt x="413" y="583"/>
                  </a:cubicBezTo>
                  <a:cubicBezTo>
                    <a:pt x="413" y="583"/>
                    <a:pt x="413" y="583"/>
                    <a:pt x="413" y="583"/>
                  </a:cubicBezTo>
                  <a:cubicBezTo>
                    <a:pt x="407" y="568"/>
                    <a:pt x="407" y="568"/>
                    <a:pt x="407" y="568"/>
                  </a:cubicBezTo>
                  <a:close/>
                  <a:moveTo>
                    <a:pt x="427" y="560"/>
                  </a:moveTo>
                  <a:cubicBezTo>
                    <a:pt x="426" y="560"/>
                    <a:pt x="426" y="560"/>
                    <a:pt x="425" y="561"/>
                  </a:cubicBezTo>
                  <a:cubicBezTo>
                    <a:pt x="432" y="575"/>
                    <a:pt x="432" y="575"/>
                    <a:pt x="432" y="575"/>
                  </a:cubicBezTo>
                  <a:cubicBezTo>
                    <a:pt x="433" y="575"/>
                    <a:pt x="433" y="574"/>
                    <a:pt x="434" y="574"/>
                  </a:cubicBezTo>
                  <a:cubicBezTo>
                    <a:pt x="427" y="560"/>
                    <a:pt x="427" y="560"/>
                    <a:pt x="427" y="560"/>
                  </a:cubicBezTo>
                  <a:close/>
                  <a:moveTo>
                    <a:pt x="427" y="560"/>
                  </a:moveTo>
                  <a:cubicBezTo>
                    <a:pt x="427" y="560"/>
                    <a:pt x="427" y="560"/>
                    <a:pt x="427" y="560"/>
                  </a:cubicBezTo>
                  <a:cubicBezTo>
                    <a:pt x="434" y="574"/>
                    <a:pt x="434" y="574"/>
                    <a:pt x="434" y="574"/>
                  </a:cubicBezTo>
                  <a:cubicBezTo>
                    <a:pt x="434" y="574"/>
                    <a:pt x="434" y="574"/>
                    <a:pt x="434" y="574"/>
                  </a:cubicBezTo>
                  <a:cubicBezTo>
                    <a:pt x="427" y="560"/>
                    <a:pt x="427" y="560"/>
                    <a:pt x="427" y="560"/>
                  </a:cubicBezTo>
                  <a:close/>
                  <a:moveTo>
                    <a:pt x="446" y="550"/>
                  </a:moveTo>
                  <a:cubicBezTo>
                    <a:pt x="445" y="550"/>
                    <a:pt x="445" y="550"/>
                    <a:pt x="444" y="551"/>
                  </a:cubicBezTo>
                  <a:cubicBezTo>
                    <a:pt x="452" y="565"/>
                    <a:pt x="452" y="565"/>
                    <a:pt x="452" y="565"/>
                  </a:cubicBezTo>
                  <a:cubicBezTo>
                    <a:pt x="453" y="564"/>
                    <a:pt x="453" y="564"/>
                    <a:pt x="454" y="564"/>
                  </a:cubicBezTo>
                  <a:cubicBezTo>
                    <a:pt x="446" y="550"/>
                    <a:pt x="446" y="550"/>
                    <a:pt x="446" y="550"/>
                  </a:cubicBezTo>
                  <a:close/>
                  <a:moveTo>
                    <a:pt x="446" y="550"/>
                  </a:moveTo>
                  <a:cubicBezTo>
                    <a:pt x="446" y="550"/>
                    <a:pt x="446" y="550"/>
                    <a:pt x="446" y="550"/>
                  </a:cubicBezTo>
                  <a:cubicBezTo>
                    <a:pt x="454" y="564"/>
                    <a:pt x="454" y="564"/>
                    <a:pt x="454" y="564"/>
                  </a:cubicBezTo>
                  <a:cubicBezTo>
                    <a:pt x="454" y="564"/>
                    <a:pt x="454" y="564"/>
                    <a:pt x="454" y="564"/>
                  </a:cubicBezTo>
                  <a:cubicBezTo>
                    <a:pt x="446" y="550"/>
                    <a:pt x="446" y="550"/>
                    <a:pt x="446" y="550"/>
                  </a:cubicBezTo>
                  <a:close/>
                  <a:moveTo>
                    <a:pt x="464" y="538"/>
                  </a:moveTo>
                  <a:cubicBezTo>
                    <a:pt x="463" y="539"/>
                    <a:pt x="463" y="539"/>
                    <a:pt x="462" y="539"/>
                  </a:cubicBezTo>
                  <a:cubicBezTo>
                    <a:pt x="471" y="553"/>
                    <a:pt x="471" y="553"/>
                    <a:pt x="471" y="553"/>
                  </a:cubicBezTo>
                  <a:cubicBezTo>
                    <a:pt x="472" y="552"/>
                    <a:pt x="472" y="552"/>
                    <a:pt x="473" y="552"/>
                  </a:cubicBezTo>
                  <a:cubicBezTo>
                    <a:pt x="464" y="538"/>
                    <a:pt x="464" y="538"/>
                    <a:pt x="464" y="538"/>
                  </a:cubicBezTo>
                  <a:close/>
                  <a:moveTo>
                    <a:pt x="464" y="538"/>
                  </a:moveTo>
                  <a:cubicBezTo>
                    <a:pt x="464" y="538"/>
                    <a:pt x="464" y="538"/>
                    <a:pt x="464" y="538"/>
                  </a:cubicBezTo>
                  <a:cubicBezTo>
                    <a:pt x="473" y="552"/>
                    <a:pt x="473" y="552"/>
                    <a:pt x="473" y="552"/>
                  </a:cubicBezTo>
                  <a:cubicBezTo>
                    <a:pt x="473" y="552"/>
                    <a:pt x="473" y="552"/>
                    <a:pt x="473" y="552"/>
                  </a:cubicBezTo>
                  <a:lnTo>
                    <a:pt x="464" y="538"/>
                  </a:lnTo>
                  <a:close/>
                  <a:moveTo>
                    <a:pt x="481" y="526"/>
                  </a:moveTo>
                  <a:cubicBezTo>
                    <a:pt x="480" y="526"/>
                    <a:pt x="480" y="526"/>
                    <a:pt x="479" y="527"/>
                  </a:cubicBezTo>
                  <a:cubicBezTo>
                    <a:pt x="489" y="539"/>
                    <a:pt x="489" y="539"/>
                    <a:pt x="489" y="539"/>
                  </a:cubicBezTo>
                  <a:cubicBezTo>
                    <a:pt x="490" y="539"/>
                    <a:pt x="490" y="539"/>
                    <a:pt x="491" y="538"/>
                  </a:cubicBezTo>
                  <a:cubicBezTo>
                    <a:pt x="481" y="526"/>
                    <a:pt x="481" y="526"/>
                    <a:pt x="481" y="526"/>
                  </a:cubicBezTo>
                  <a:close/>
                  <a:moveTo>
                    <a:pt x="481" y="526"/>
                  </a:moveTo>
                  <a:cubicBezTo>
                    <a:pt x="481" y="526"/>
                    <a:pt x="481" y="526"/>
                    <a:pt x="481" y="526"/>
                  </a:cubicBezTo>
                  <a:cubicBezTo>
                    <a:pt x="491" y="538"/>
                    <a:pt x="491" y="538"/>
                    <a:pt x="491" y="538"/>
                  </a:cubicBezTo>
                  <a:cubicBezTo>
                    <a:pt x="491" y="538"/>
                    <a:pt x="491" y="538"/>
                    <a:pt x="491" y="538"/>
                  </a:cubicBezTo>
                  <a:cubicBezTo>
                    <a:pt x="481" y="526"/>
                    <a:pt x="481" y="526"/>
                    <a:pt x="481" y="526"/>
                  </a:cubicBezTo>
                  <a:close/>
                  <a:moveTo>
                    <a:pt x="497" y="512"/>
                  </a:moveTo>
                  <a:cubicBezTo>
                    <a:pt x="497" y="512"/>
                    <a:pt x="496" y="513"/>
                    <a:pt x="496" y="513"/>
                  </a:cubicBezTo>
                  <a:cubicBezTo>
                    <a:pt x="507" y="525"/>
                    <a:pt x="507" y="525"/>
                    <a:pt x="507" y="525"/>
                  </a:cubicBezTo>
                  <a:cubicBezTo>
                    <a:pt x="507" y="524"/>
                    <a:pt x="508" y="524"/>
                    <a:pt x="508" y="523"/>
                  </a:cubicBezTo>
                  <a:cubicBezTo>
                    <a:pt x="497" y="512"/>
                    <a:pt x="497" y="512"/>
                    <a:pt x="497" y="512"/>
                  </a:cubicBezTo>
                  <a:close/>
                  <a:moveTo>
                    <a:pt x="497" y="512"/>
                  </a:moveTo>
                  <a:cubicBezTo>
                    <a:pt x="497" y="512"/>
                    <a:pt x="497" y="512"/>
                    <a:pt x="497" y="512"/>
                  </a:cubicBezTo>
                  <a:cubicBezTo>
                    <a:pt x="508" y="523"/>
                    <a:pt x="508" y="523"/>
                    <a:pt x="508" y="523"/>
                  </a:cubicBezTo>
                  <a:cubicBezTo>
                    <a:pt x="508" y="523"/>
                    <a:pt x="508" y="523"/>
                    <a:pt x="508" y="523"/>
                  </a:cubicBezTo>
                  <a:cubicBezTo>
                    <a:pt x="497" y="512"/>
                    <a:pt x="497" y="512"/>
                    <a:pt x="497" y="512"/>
                  </a:cubicBezTo>
                  <a:close/>
                  <a:moveTo>
                    <a:pt x="512" y="497"/>
                  </a:moveTo>
                  <a:cubicBezTo>
                    <a:pt x="512" y="497"/>
                    <a:pt x="511" y="497"/>
                    <a:pt x="511" y="498"/>
                  </a:cubicBezTo>
                  <a:cubicBezTo>
                    <a:pt x="523" y="509"/>
                    <a:pt x="523" y="509"/>
                    <a:pt x="523" y="509"/>
                  </a:cubicBezTo>
                  <a:cubicBezTo>
                    <a:pt x="523" y="508"/>
                    <a:pt x="524" y="508"/>
                    <a:pt x="524" y="507"/>
                  </a:cubicBezTo>
                  <a:cubicBezTo>
                    <a:pt x="512" y="497"/>
                    <a:pt x="512" y="497"/>
                    <a:pt x="512" y="497"/>
                  </a:cubicBezTo>
                  <a:close/>
                  <a:moveTo>
                    <a:pt x="512" y="497"/>
                  </a:moveTo>
                  <a:cubicBezTo>
                    <a:pt x="512" y="497"/>
                    <a:pt x="512" y="497"/>
                    <a:pt x="512" y="497"/>
                  </a:cubicBezTo>
                  <a:cubicBezTo>
                    <a:pt x="524" y="507"/>
                    <a:pt x="524" y="507"/>
                    <a:pt x="524" y="507"/>
                  </a:cubicBezTo>
                  <a:cubicBezTo>
                    <a:pt x="524" y="507"/>
                    <a:pt x="524" y="507"/>
                    <a:pt x="524" y="507"/>
                  </a:cubicBezTo>
                  <a:cubicBezTo>
                    <a:pt x="512" y="497"/>
                    <a:pt x="512" y="497"/>
                    <a:pt x="512" y="497"/>
                  </a:cubicBezTo>
                  <a:close/>
                  <a:moveTo>
                    <a:pt x="526" y="480"/>
                  </a:moveTo>
                  <a:cubicBezTo>
                    <a:pt x="526" y="481"/>
                    <a:pt x="526" y="481"/>
                    <a:pt x="525" y="482"/>
                  </a:cubicBezTo>
                  <a:cubicBezTo>
                    <a:pt x="538" y="492"/>
                    <a:pt x="538" y="492"/>
                    <a:pt x="538" y="492"/>
                  </a:cubicBezTo>
                  <a:cubicBezTo>
                    <a:pt x="538" y="491"/>
                    <a:pt x="538" y="491"/>
                    <a:pt x="539" y="490"/>
                  </a:cubicBezTo>
                  <a:cubicBezTo>
                    <a:pt x="526" y="480"/>
                    <a:pt x="526" y="480"/>
                    <a:pt x="526" y="480"/>
                  </a:cubicBezTo>
                  <a:close/>
                  <a:moveTo>
                    <a:pt x="526" y="480"/>
                  </a:moveTo>
                  <a:cubicBezTo>
                    <a:pt x="526" y="480"/>
                    <a:pt x="526" y="480"/>
                    <a:pt x="526" y="480"/>
                  </a:cubicBezTo>
                  <a:cubicBezTo>
                    <a:pt x="539" y="490"/>
                    <a:pt x="539" y="490"/>
                    <a:pt x="539" y="490"/>
                  </a:cubicBezTo>
                  <a:cubicBezTo>
                    <a:pt x="539" y="490"/>
                    <a:pt x="539" y="490"/>
                    <a:pt x="539" y="490"/>
                  </a:cubicBezTo>
                  <a:cubicBezTo>
                    <a:pt x="526" y="480"/>
                    <a:pt x="526" y="480"/>
                    <a:pt x="526" y="480"/>
                  </a:cubicBezTo>
                  <a:close/>
                  <a:moveTo>
                    <a:pt x="539" y="463"/>
                  </a:moveTo>
                  <a:cubicBezTo>
                    <a:pt x="539" y="464"/>
                    <a:pt x="538" y="464"/>
                    <a:pt x="538" y="465"/>
                  </a:cubicBezTo>
                  <a:cubicBezTo>
                    <a:pt x="551" y="474"/>
                    <a:pt x="551" y="474"/>
                    <a:pt x="551" y="474"/>
                  </a:cubicBezTo>
                  <a:cubicBezTo>
                    <a:pt x="551" y="473"/>
                    <a:pt x="552" y="473"/>
                    <a:pt x="552" y="472"/>
                  </a:cubicBezTo>
                  <a:cubicBezTo>
                    <a:pt x="539" y="463"/>
                    <a:pt x="539" y="463"/>
                    <a:pt x="539" y="463"/>
                  </a:cubicBezTo>
                  <a:close/>
                  <a:moveTo>
                    <a:pt x="539" y="463"/>
                  </a:moveTo>
                  <a:cubicBezTo>
                    <a:pt x="539" y="463"/>
                    <a:pt x="539" y="463"/>
                    <a:pt x="539" y="463"/>
                  </a:cubicBezTo>
                  <a:cubicBezTo>
                    <a:pt x="552" y="472"/>
                    <a:pt x="552" y="472"/>
                    <a:pt x="552" y="472"/>
                  </a:cubicBezTo>
                  <a:cubicBezTo>
                    <a:pt x="552" y="472"/>
                    <a:pt x="552" y="472"/>
                    <a:pt x="552" y="472"/>
                  </a:cubicBezTo>
                  <a:cubicBezTo>
                    <a:pt x="539" y="463"/>
                    <a:pt x="539" y="463"/>
                    <a:pt x="539" y="463"/>
                  </a:cubicBezTo>
                  <a:close/>
                  <a:moveTo>
                    <a:pt x="550" y="445"/>
                  </a:moveTo>
                  <a:cubicBezTo>
                    <a:pt x="550" y="446"/>
                    <a:pt x="550" y="446"/>
                    <a:pt x="549" y="447"/>
                  </a:cubicBezTo>
                  <a:cubicBezTo>
                    <a:pt x="563" y="455"/>
                    <a:pt x="563" y="455"/>
                    <a:pt x="563" y="455"/>
                  </a:cubicBezTo>
                  <a:cubicBezTo>
                    <a:pt x="564" y="454"/>
                    <a:pt x="564" y="454"/>
                    <a:pt x="564" y="453"/>
                  </a:cubicBezTo>
                  <a:cubicBezTo>
                    <a:pt x="550" y="445"/>
                    <a:pt x="550" y="445"/>
                    <a:pt x="550" y="445"/>
                  </a:cubicBezTo>
                  <a:close/>
                  <a:moveTo>
                    <a:pt x="550" y="445"/>
                  </a:moveTo>
                  <a:cubicBezTo>
                    <a:pt x="550" y="445"/>
                    <a:pt x="550" y="445"/>
                    <a:pt x="550" y="445"/>
                  </a:cubicBezTo>
                  <a:cubicBezTo>
                    <a:pt x="564" y="453"/>
                    <a:pt x="564" y="453"/>
                    <a:pt x="564" y="453"/>
                  </a:cubicBezTo>
                  <a:cubicBezTo>
                    <a:pt x="564" y="453"/>
                    <a:pt x="564" y="453"/>
                    <a:pt x="564" y="453"/>
                  </a:cubicBezTo>
                  <a:cubicBezTo>
                    <a:pt x="550" y="445"/>
                    <a:pt x="550" y="445"/>
                    <a:pt x="550" y="445"/>
                  </a:cubicBezTo>
                  <a:close/>
                  <a:moveTo>
                    <a:pt x="560" y="426"/>
                  </a:moveTo>
                  <a:cubicBezTo>
                    <a:pt x="560" y="427"/>
                    <a:pt x="560" y="427"/>
                    <a:pt x="560" y="428"/>
                  </a:cubicBezTo>
                  <a:cubicBezTo>
                    <a:pt x="574" y="435"/>
                    <a:pt x="574" y="435"/>
                    <a:pt x="574" y="435"/>
                  </a:cubicBezTo>
                  <a:cubicBezTo>
                    <a:pt x="574" y="434"/>
                    <a:pt x="575" y="434"/>
                    <a:pt x="575" y="433"/>
                  </a:cubicBezTo>
                  <a:cubicBezTo>
                    <a:pt x="560" y="426"/>
                    <a:pt x="560" y="426"/>
                    <a:pt x="560" y="426"/>
                  </a:cubicBezTo>
                  <a:close/>
                  <a:moveTo>
                    <a:pt x="561" y="426"/>
                  </a:moveTo>
                  <a:cubicBezTo>
                    <a:pt x="560" y="426"/>
                    <a:pt x="560" y="426"/>
                    <a:pt x="560" y="426"/>
                  </a:cubicBezTo>
                  <a:cubicBezTo>
                    <a:pt x="575" y="433"/>
                    <a:pt x="575" y="433"/>
                    <a:pt x="575" y="433"/>
                  </a:cubicBezTo>
                  <a:cubicBezTo>
                    <a:pt x="575" y="433"/>
                    <a:pt x="575" y="433"/>
                    <a:pt x="575" y="433"/>
                  </a:cubicBezTo>
                  <a:cubicBezTo>
                    <a:pt x="561" y="426"/>
                    <a:pt x="561" y="426"/>
                    <a:pt x="561" y="426"/>
                  </a:cubicBezTo>
                  <a:close/>
                  <a:moveTo>
                    <a:pt x="569" y="406"/>
                  </a:moveTo>
                  <a:cubicBezTo>
                    <a:pt x="569" y="407"/>
                    <a:pt x="569" y="408"/>
                    <a:pt x="568" y="408"/>
                  </a:cubicBezTo>
                  <a:cubicBezTo>
                    <a:pt x="583" y="414"/>
                    <a:pt x="583" y="414"/>
                    <a:pt x="583" y="414"/>
                  </a:cubicBezTo>
                  <a:cubicBezTo>
                    <a:pt x="583" y="414"/>
                    <a:pt x="584" y="413"/>
                    <a:pt x="584" y="412"/>
                  </a:cubicBezTo>
                  <a:cubicBezTo>
                    <a:pt x="569" y="406"/>
                    <a:pt x="569" y="406"/>
                    <a:pt x="569" y="406"/>
                  </a:cubicBezTo>
                  <a:close/>
                  <a:moveTo>
                    <a:pt x="569" y="406"/>
                  </a:moveTo>
                  <a:cubicBezTo>
                    <a:pt x="569" y="406"/>
                    <a:pt x="569" y="406"/>
                    <a:pt x="569" y="406"/>
                  </a:cubicBezTo>
                  <a:cubicBezTo>
                    <a:pt x="584" y="412"/>
                    <a:pt x="584" y="412"/>
                    <a:pt x="584" y="412"/>
                  </a:cubicBezTo>
                  <a:cubicBezTo>
                    <a:pt x="584" y="412"/>
                    <a:pt x="584" y="412"/>
                    <a:pt x="584" y="412"/>
                  </a:cubicBezTo>
                  <a:cubicBezTo>
                    <a:pt x="569" y="406"/>
                    <a:pt x="569" y="406"/>
                    <a:pt x="569" y="406"/>
                  </a:cubicBezTo>
                  <a:close/>
                  <a:moveTo>
                    <a:pt x="576" y="386"/>
                  </a:moveTo>
                  <a:cubicBezTo>
                    <a:pt x="576" y="387"/>
                    <a:pt x="576" y="387"/>
                    <a:pt x="576" y="388"/>
                  </a:cubicBezTo>
                  <a:cubicBezTo>
                    <a:pt x="591" y="393"/>
                    <a:pt x="591" y="393"/>
                    <a:pt x="591" y="393"/>
                  </a:cubicBezTo>
                  <a:cubicBezTo>
                    <a:pt x="591" y="392"/>
                    <a:pt x="591" y="392"/>
                    <a:pt x="591" y="391"/>
                  </a:cubicBezTo>
                  <a:cubicBezTo>
                    <a:pt x="576" y="386"/>
                    <a:pt x="576" y="386"/>
                    <a:pt x="576" y="386"/>
                  </a:cubicBezTo>
                  <a:close/>
                  <a:moveTo>
                    <a:pt x="576" y="386"/>
                  </a:moveTo>
                  <a:cubicBezTo>
                    <a:pt x="576" y="386"/>
                    <a:pt x="576" y="386"/>
                    <a:pt x="576" y="386"/>
                  </a:cubicBezTo>
                  <a:cubicBezTo>
                    <a:pt x="591" y="391"/>
                    <a:pt x="591" y="391"/>
                    <a:pt x="591" y="391"/>
                  </a:cubicBezTo>
                  <a:cubicBezTo>
                    <a:pt x="591" y="391"/>
                    <a:pt x="591" y="391"/>
                    <a:pt x="591" y="391"/>
                  </a:cubicBezTo>
                  <a:cubicBezTo>
                    <a:pt x="576" y="386"/>
                    <a:pt x="576" y="386"/>
                    <a:pt x="576" y="386"/>
                  </a:cubicBezTo>
                  <a:close/>
                  <a:moveTo>
                    <a:pt x="582" y="366"/>
                  </a:moveTo>
                  <a:cubicBezTo>
                    <a:pt x="582" y="366"/>
                    <a:pt x="581" y="367"/>
                    <a:pt x="581" y="367"/>
                  </a:cubicBezTo>
                  <a:cubicBezTo>
                    <a:pt x="597" y="371"/>
                    <a:pt x="597" y="371"/>
                    <a:pt x="597" y="371"/>
                  </a:cubicBezTo>
                  <a:cubicBezTo>
                    <a:pt x="597" y="370"/>
                    <a:pt x="597" y="370"/>
                    <a:pt x="597" y="369"/>
                  </a:cubicBezTo>
                  <a:cubicBezTo>
                    <a:pt x="582" y="366"/>
                    <a:pt x="582" y="366"/>
                    <a:pt x="582" y="366"/>
                  </a:cubicBezTo>
                  <a:close/>
                  <a:moveTo>
                    <a:pt x="582" y="365"/>
                  </a:moveTo>
                  <a:cubicBezTo>
                    <a:pt x="582" y="366"/>
                    <a:pt x="582" y="366"/>
                    <a:pt x="582" y="366"/>
                  </a:cubicBezTo>
                  <a:cubicBezTo>
                    <a:pt x="597" y="369"/>
                    <a:pt x="597" y="369"/>
                    <a:pt x="597" y="369"/>
                  </a:cubicBezTo>
                  <a:cubicBezTo>
                    <a:pt x="597" y="369"/>
                    <a:pt x="597" y="369"/>
                    <a:pt x="597" y="369"/>
                  </a:cubicBezTo>
                  <a:cubicBezTo>
                    <a:pt x="582" y="365"/>
                    <a:pt x="582" y="365"/>
                    <a:pt x="582" y="365"/>
                  </a:cubicBezTo>
                  <a:close/>
                  <a:moveTo>
                    <a:pt x="586" y="344"/>
                  </a:moveTo>
                  <a:cubicBezTo>
                    <a:pt x="586" y="345"/>
                    <a:pt x="585" y="346"/>
                    <a:pt x="585" y="346"/>
                  </a:cubicBezTo>
                  <a:cubicBezTo>
                    <a:pt x="601" y="349"/>
                    <a:pt x="601" y="349"/>
                    <a:pt x="601" y="349"/>
                  </a:cubicBezTo>
                  <a:cubicBezTo>
                    <a:pt x="601" y="348"/>
                    <a:pt x="601" y="348"/>
                    <a:pt x="601" y="347"/>
                  </a:cubicBezTo>
                  <a:cubicBezTo>
                    <a:pt x="586" y="344"/>
                    <a:pt x="586" y="344"/>
                    <a:pt x="586" y="344"/>
                  </a:cubicBezTo>
                  <a:close/>
                  <a:moveTo>
                    <a:pt x="586" y="344"/>
                  </a:moveTo>
                  <a:cubicBezTo>
                    <a:pt x="586" y="344"/>
                    <a:pt x="586" y="344"/>
                    <a:pt x="586" y="344"/>
                  </a:cubicBezTo>
                  <a:cubicBezTo>
                    <a:pt x="601" y="347"/>
                    <a:pt x="601" y="347"/>
                    <a:pt x="601" y="347"/>
                  </a:cubicBezTo>
                  <a:cubicBezTo>
                    <a:pt x="601" y="347"/>
                    <a:pt x="601" y="347"/>
                    <a:pt x="601" y="347"/>
                  </a:cubicBezTo>
                  <a:cubicBezTo>
                    <a:pt x="601" y="347"/>
                    <a:pt x="601" y="347"/>
                    <a:pt x="601" y="347"/>
                  </a:cubicBezTo>
                  <a:cubicBezTo>
                    <a:pt x="586" y="344"/>
                    <a:pt x="586" y="344"/>
                    <a:pt x="586" y="344"/>
                  </a:cubicBezTo>
                  <a:close/>
                  <a:moveTo>
                    <a:pt x="588" y="323"/>
                  </a:moveTo>
                  <a:cubicBezTo>
                    <a:pt x="588" y="324"/>
                    <a:pt x="588" y="325"/>
                    <a:pt x="588" y="325"/>
                  </a:cubicBezTo>
                  <a:cubicBezTo>
                    <a:pt x="604" y="326"/>
                    <a:pt x="604" y="326"/>
                    <a:pt x="604" y="326"/>
                  </a:cubicBezTo>
                  <a:cubicBezTo>
                    <a:pt x="604" y="326"/>
                    <a:pt x="604" y="325"/>
                    <a:pt x="604" y="324"/>
                  </a:cubicBezTo>
                  <a:lnTo>
                    <a:pt x="588" y="323"/>
                  </a:lnTo>
                  <a:close/>
                  <a:moveTo>
                    <a:pt x="588" y="323"/>
                  </a:moveTo>
                  <a:cubicBezTo>
                    <a:pt x="588" y="323"/>
                    <a:pt x="588" y="323"/>
                    <a:pt x="588" y="323"/>
                  </a:cubicBezTo>
                  <a:cubicBezTo>
                    <a:pt x="604" y="324"/>
                    <a:pt x="604" y="324"/>
                    <a:pt x="604" y="324"/>
                  </a:cubicBezTo>
                  <a:cubicBezTo>
                    <a:pt x="604" y="324"/>
                    <a:pt x="604" y="324"/>
                    <a:pt x="604" y="324"/>
                  </a:cubicBezTo>
                  <a:cubicBezTo>
                    <a:pt x="588" y="323"/>
                    <a:pt x="588" y="323"/>
                    <a:pt x="588" y="3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8" name="Freeform 25"/>
            <p:cNvSpPr>
              <a:spLocks noEditPoints="1"/>
            </p:cNvSpPr>
            <p:nvPr/>
          </p:nvSpPr>
          <p:spPr bwMode="auto">
            <a:xfrm>
              <a:off x="4810126" y="2135188"/>
              <a:ext cx="2571750" cy="2593975"/>
            </a:xfrm>
            <a:custGeom>
              <a:avLst/>
              <a:gdLst>
                <a:gd name="T0" fmla="*/ 143 w 805"/>
                <a:gd name="T1" fmla="*/ 143 h 804"/>
                <a:gd name="T2" fmla="*/ 662 w 805"/>
                <a:gd name="T3" fmla="*/ 661 h 804"/>
                <a:gd name="T4" fmla="*/ 397 w 805"/>
                <a:gd name="T5" fmla="*/ 46 h 804"/>
                <a:gd name="T6" fmla="*/ 405 w 805"/>
                <a:gd name="T7" fmla="*/ 43 h 804"/>
                <a:gd name="T8" fmla="*/ 408 w 805"/>
                <a:gd name="T9" fmla="*/ 52 h 804"/>
                <a:gd name="T10" fmla="*/ 400 w 805"/>
                <a:gd name="T11" fmla="*/ 54 h 804"/>
                <a:gd name="T12" fmla="*/ 397 w 805"/>
                <a:gd name="T13" fmla="*/ 46 h 804"/>
                <a:gd name="T14" fmla="*/ 355 w 805"/>
                <a:gd name="T15" fmla="*/ 47 h 804"/>
                <a:gd name="T16" fmla="*/ 363 w 805"/>
                <a:gd name="T17" fmla="*/ 49 h 804"/>
                <a:gd name="T18" fmla="*/ 363 w 805"/>
                <a:gd name="T19" fmla="*/ 56 h 804"/>
                <a:gd name="T20" fmla="*/ 356 w 805"/>
                <a:gd name="T21" fmla="*/ 58 h 804"/>
                <a:gd name="T22" fmla="*/ 352 w 805"/>
                <a:gd name="T23" fmla="*/ 50 h 804"/>
                <a:gd name="T24" fmla="*/ 310 w 805"/>
                <a:gd name="T25" fmla="*/ 56 h 804"/>
                <a:gd name="T26" fmla="*/ 319 w 805"/>
                <a:gd name="T27" fmla="*/ 57 h 804"/>
                <a:gd name="T28" fmla="*/ 320 w 805"/>
                <a:gd name="T29" fmla="*/ 64 h 804"/>
                <a:gd name="T30" fmla="*/ 313 w 805"/>
                <a:gd name="T31" fmla="*/ 67 h 804"/>
                <a:gd name="T32" fmla="*/ 308 w 805"/>
                <a:gd name="T33" fmla="*/ 60 h 804"/>
                <a:gd name="T34" fmla="*/ 271 w 805"/>
                <a:gd name="T35" fmla="*/ 69 h 804"/>
                <a:gd name="T36" fmla="*/ 277 w 805"/>
                <a:gd name="T37" fmla="*/ 75 h 804"/>
                <a:gd name="T38" fmla="*/ 270 w 805"/>
                <a:gd name="T39" fmla="*/ 81 h 804"/>
                <a:gd name="T40" fmla="*/ 265 w 805"/>
                <a:gd name="T41" fmla="*/ 74 h 804"/>
                <a:gd name="T42" fmla="*/ 224 w 805"/>
                <a:gd name="T43" fmla="*/ 91 h 804"/>
                <a:gd name="T44" fmla="*/ 233 w 805"/>
                <a:gd name="T45" fmla="*/ 89 h 804"/>
                <a:gd name="T46" fmla="*/ 235 w 805"/>
                <a:gd name="T47" fmla="*/ 98 h 804"/>
                <a:gd name="T48" fmla="*/ 226 w 805"/>
                <a:gd name="T49" fmla="*/ 99 h 804"/>
                <a:gd name="T50" fmla="*/ 224 w 805"/>
                <a:gd name="T51" fmla="*/ 91 h 804"/>
                <a:gd name="T52" fmla="*/ 48 w 805"/>
                <a:gd name="T53" fmla="*/ 393 h 804"/>
                <a:gd name="T54" fmla="*/ 156 w 805"/>
                <a:gd name="T55" fmla="*/ 142 h 804"/>
                <a:gd name="T56" fmla="*/ 161 w 805"/>
                <a:gd name="T57" fmla="*/ 148 h 804"/>
                <a:gd name="T58" fmla="*/ 48 w 805"/>
                <a:gd name="T59" fmla="*/ 393 h 804"/>
                <a:gd name="T60" fmla="*/ 642 w 805"/>
                <a:gd name="T61" fmla="*/ 641 h 804"/>
                <a:gd name="T62" fmla="*/ 545 w 805"/>
                <a:gd name="T63" fmla="*/ 726 h 804"/>
                <a:gd name="T64" fmla="*/ 503 w 805"/>
                <a:gd name="T65" fmla="*/ 725 h 804"/>
                <a:gd name="T66" fmla="*/ 112 w 805"/>
                <a:gd name="T67" fmla="*/ 574 h 804"/>
                <a:gd name="T68" fmla="*/ 52 w 805"/>
                <a:gd name="T69" fmla="*/ 451 h 804"/>
                <a:gd name="T70" fmla="*/ 164 w 805"/>
                <a:gd name="T71" fmla="*/ 163 h 804"/>
                <a:gd name="T72" fmla="*/ 425 w 805"/>
                <a:gd name="T73" fmla="*/ 49 h 804"/>
                <a:gd name="T74" fmla="*/ 574 w 805"/>
                <a:gd name="T75" fmla="*/ 110 h 804"/>
                <a:gd name="T76" fmla="*/ 673 w 805"/>
                <a:gd name="T77" fmla="*/ 199 h 804"/>
                <a:gd name="T78" fmla="*/ 721 w 805"/>
                <a:gd name="T79" fmla="*/ 556 h 8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05" h="804">
                  <a:moveTo>
                    <a:pt x="662" y="143"/>
                  </a:moveTo>
                  <a:cubicBezTo>
                    <a:pt x="519" y="0"/>
                    <a:pt x="287" y="0"/>
                    <a:pt x="143" y="143"/>
                  </a:cubicBezTo>
                  <a:cubicBezTo>
                    <a:pt x="0" y="286"/>
                    <a:pt x="0" y="518"/>
                    <a:pt x="143" y="661"/>
                  </a:cubicBezTo>
                  <a:cubicBezTo>
                    <a:pt x="287" y="804"/>
                    <a:pt x="519" y="804"/>
                    <a:pt x="662" y="661"/>
                  </a:cubicBezTo>
                  <a:cubicBezTo>
                    <a:pt x="805" y="518"/>
                    <a:pt x="805" y="286"/>
                    <a:pt x="662" y="143"/>
                  </a:cubicBezTo>
                  <a:close/>
                  <a:moveTo>
                    <a:pt x="397" y="46"/>
                  </a:moveTo>
                  <a:cubicBezTo>
                    <a:pt x="397" y="45"/>
                    <a:pt x="398" y="43"/>
                    <a:pt x="400" y="43"/>
                  </a:cubicBezTo>
                  <a:cubicBezTo>
                    <a:pt x="405" y="43"/>
                    <a:pt x="405" y="43"/>
                    <a:pt x="405" y="43"/>
                  </a:cubicBezTo>
                  <a:cubicBezTo>
                    <a:pt x="407" y="43"/>
                    <a:pt x="408" y="45"/>
                    <a:pt x="408" y="46"/>
                  </a:cubicBezTo>
                  <a:cubicBezTo>
                    <a:pt x="408" y="52"/>
                    <a:pt x="408" y="52"/>
                    <a:pt x="408" y="52"/>
                  </a:cubicBezTo>
                  <a:cubicBezTo>
                    <a:pt x="408" y="53"/>
                    <a:pt x="407" y="54"/>
                    <a:pt x="405" y="54"/>
                  </a:cubicBezTo>
                  <a:cubicBezTo>
                    <a:pt x="400" y="54"/>
                    <a:pt x="400" y="54"/>
                    <a:pt x="400" y="54"/>
                  </a:cubicBezTo>
                  <a:cubicBezTo>
                    <a:pt x="398" y="54"/>
                    <a:pt x="397" y="53"/>
                    <a:pt x="397" y="52"/>
                  </a:cubicBezTo>
                  <a:lnTo>
                    <a:pt x="397" y="46"/>
                  </a:lnTo>
                  <a:close/>
                  <a:moveTo>
                    <a:pt x="352" y="50"/>
                  </a:moveTo>
                  <a:cubicBezTo>
                    <a:pt x="352" y="49"/>
                    <a:pt x="353" y="47"/>
                    <a:pt x="355" y="47"/>
                  </a:cubicBezTo>
                  <a:cubicBezTo>
                    <a:pt x="360" y="46"/>
                    <a:pt x="360" y="46"/>
                    <a:pt x="360" y="46"/>
                  </a:cubicBezTo>
                  <a:cubicBezTo>
                    <a:pt x="362" y="46"/>
                    <a:pt x="363" y="47"/>
                    <a:pt x="363" y="49"/>
                  </a:cubicBezTo>
                  <a:cubicBezTo>
                    <a:pt x="364" y="54"/>
                    <a:pt x="364" y="54"/>
                    <a:pt x="364" y="54"/>
                  </a:cubicBezTo>
                  <a:cubicBezTo>
                    <a:pt x="364" y="55"/>
                    <a:pt x="364" y="56"/>
                    <a:pt x="363" y="56"/>
                  </a:cubicBezTo>
                  <a:cubicBezTo>
                    <a:pt x="363" y="57"/>
                    <a:pt x="362" y="57"/>
                    <a:pt x="361" y="57"/>
                  </a:cubicBezTo>
                  <a:cubicBezTo>
                    <a:pt x="356" y="58"/>
                    <a:pt x="356" y="58"/>
                    <a:pt x="356" y="58"/>
                  </a:cubicBezTo>
                  <a:cubicBezTo>
                    <a:pt x="354" y="58"/>
                    <a:pt x="353" y="57"/>
                    <a:pt x="353" y="56"/>
                  </a:cubicBezTo>
                  <a:lnTo>
                    <a:pt x="352" y="50"/>
                  </a:lnTo>
                  <a:close/>
                  <a:moveTo>
                    <a:pt x="308" y="60"/>
                  </a:moveTo>
                  <a:cubicBezTo>
                    <a:pt x="308" y="58"/>
                    <a:pt x="309" y="57"/>
                    <a:pt x="310" y="56"/>
                  </a:cubicBezTo>
                  <a:cubicBezTo>
                    <a:pt x="315" y="55"/>
                    <a:pt x="315" y="55"/>
                    <a:pt x="315" y="55"/>
                  </a:cubicBezTo>
                  <a:cubicBezTo>
                    <a:pt x="317" y="55"/>
                    <a:pt x="318" y="55"/>
                    <a:pt x="319" y="57"/>
                  </a:cubicBezTo>
                  <a:cubicBezTo>
                    <a:pt x="320" y="62"/>
                    <a:pt x="320" y="62"/>
                    <a:pt x="320" y="62"/>
                  </a:cubicBezTo>
                  <a:cubicBezTo>
                    <a:pt x="320" y="63"/>
                    <a:pt x="320" y="64"/>
                    <a:pt x="320" y="64"/>
                  </a:cubicBezTo>
                  <a:cubicBezTo>
                    <a:pt x="319" y="65"/>
                    <a:pt x="319" y="65"/>
                    <a:pt x="318" y="66"/>
                  </a:cubicBezTo>
                  <a:cubicBezTo>
                    <a:pt x="313" y="67"/>
                    <a:pt x="313" y="67"/>
                    <a:pt x="313" y="67"/>
                  </a:cubicBezTo>
                  <a:cubicBezTo>
                    <a:pt x="311" y="67"/>
                    <a:pt x="310" y="66"/>
                    <a:pt x="309" y="65"/>
                  </a:cubicBezTo>
                  <a:lnTo>
                    <a:pt x="308" y="60"/>
                  </a:lnTo>
                  <a:close/>
                  <a:moveTo>
                    <a:pt x="266" y="71"/>
                  </a:moveTo>
                  <a:cubicBezTo>
                    <a:pt x="271" y="69"/>
                    <a:pt x="271" y="69"/>
                    <a:pt x="271" y="69"/>
                  </a:cubicBezTo>
                  <a:cubicBezTo>
                    <a:pt x="273" y="68"/>
                    <a:pt x="274" y="69"/>
                    <a:pt x="275" y="70"/>
                  </a:cubicBezTo>
                  <a:cubicBezTo>
                    <a:pt x="277" y="75"/>
                    <a:pt x="277" y="75"/>
                    <a:pt x="277" y="75"/>
                  </a:cubicBezTo>
                  <a:cubicBezTo>
                    <a:pt x="278" y="77"/>
                    <a:pt x="277" y="78"/>
                    <a:pt x="276" y="79"/>
                  </a:cubicBezTo>
                  <a:cubicBezTo>
                    <a:pt x="270" y="81"/>
                    <a:pt x="270" y="81"/>
                    <a:pt x="270" y="81"/>
                  </a:cubicBezTo>
                  <a:cubicBezTo>
                    <a:pt x="269" y="82"/>
                    <a:pt x="267" y="81"/>
                    <a:pt x="267" y="79"/>
                  </a:cubicBezTo>
                  <a:cubicBezTo>
                    <a:pt x="265" y="74"/>
                    <a:pt x="265" y="74"/>
                    <a:pt x="265" y="74"/>
                  </a:cubicBezTo>
                  <a:cubicBezTo>
                    <a:pt x="264" y="73"/>
                    <a:pt x="265" y="71"/>
                    <a:pt x="266" y="71"/>
                  </a:cubicBezTo>
                  <a:close/>
                  <a:moveTo>
                    <a:pt x="224" y="91"/>
                  </a:moveTo>
                  <a:cubicBezTo>
                    <a:pt x="229" y="88"/>
                    <a:pt x="229" y="88"/>
                    <a:pt x="229" y="88"/>
                  </a:cubicBezTo>
                  <a:cubicBezTo>
                    <a:pt x="231" y="87"/>
                    <a:pt x="232" y="88"/>
                    <a:pt x="233" y="89"/>
                  </a:cubicBezTo>
                  <a:cubicBezTo>
                    <a:pt x="236" y="94"/>
                    <a:pt x="236" y="94"/>
                    <a:pt x="236" y="94"/>
                  </a:cubicBezTo>
                  <a:cubicBezTo>
                    <a:pt x="236" y="95"/>
                    <a:pt x="236" y="97"/>
                    <a:pt x="235" y="98"/>
                  </a:cubicBezTo>
                  <a:cubicBezTo>
                    <a:pt x="230" y="100"/>
                    <a:pt x="230" y="100"/>
                    <a:pt x="230" y="100"/>
                  </a:cubicBezTo>
                  <a:cubicBezTo>
                    <a:pt x="228" y="101"/>
                    <a:pt x="227" y="101"/>
                    <a:pt x="226" y="99"/>
                  </a:cubicBezTo>
                  <a:cubicBezTo>
                    <a:pt x="223" y="95"/>
                    <a:pt x="223" y="95"/>
                    <a:pt x="223" y="95"/>
                  </a:cubicBezTo>
                  <a:cubicBezTo>
                    <a:pt x="223" y="93"/>
                    <a:pt x="223" y="92"/>
                    <a:pt x="224" y="91"/>
                  </a:cubicBezTo>
                  <a:close/>
                  <a:moveTo>
                    <a:pt x="48" y="393"/>
                  </a:moveTo>
                  <a:cubicBezTo>
                    <a:pt x="48" y="393"/>
                    <a:pt x="48" y="393"/>
                    <a:pt x="48" y="393"/>
                  </a:cubicBezTo>
                  <a:cubicBezTo>
                    <a:pt x="46" y="393"/>
                    <a:pt x="44" y="391"/>
                    <a:pt x="44" y="389"/>
                  </a:cubicBezTo>
                  <a:cubicBezTo>
                    <a:pt x="48" y="294"/>
                    <a:pt x="87" y="207"/>
                    <a:pt x="156" y="142"/>
                  </a:cubicBezTo>
                  <a:cubicBezTo>
                    <a:pt x="157" y="140"/>
                    <a:pt x="160" y="140"/>
                    <a:pt x="161" y="142"/>
                  </a:cubicBezTo>
                  <a:cubicBezTo>
                    <a:pt x="163" y="144"/>
                    <a:pt x="163" y="146"/>
                    <a:pt x="161" y="148"/>
                  </a:cubicBezTo>
                  <a:cubicBezTo>
                    <a:pt x="94" y="211"/>
                    <a:pt x="56" y="297"/>
                    <a:pt x="52" y="389"/>
                  </a:cubicBezTo>
                  <a:cubicBezTo>
                    <a:pt x="52" y="391"/>
                    <a:pt x="51" y="393"/>
                    <a:pt x="48" y="393"/>
                  </a:cubicBezTo>
                  <a:close/>
                  <a:moveTo>
                    <a:pt x="707" y="549"/>
                  </a:moveTo>
                  <a:cubicBezTo>
                    <a:pt x="691" y="582"/>
                    <a:pt x="669" y="613"/>
                    <a:pt x="642" y="641"/>
                  </a:cubicBezTo>
                  <a:cubicBezTo>
                    <a:pt x="611" y="672"/>
                    <a:pt x="576" y="695"/>
                    <a:pt x="538" y="711"/>
                  </a:cubicBezTo>
                  <a:cubicBezTo>
                    <a:pt x="545" y="726"/>
                    <a:pt x="545" y="726"/>
                    <a:pt x="545" y="726"/>
                  </a:cubicBezTo>
                  <a:cubicBezTo>
                    <a:pt x="532" y="731"/>
                    <a:pt x="520" y="736"/>
                    <a:pt x="507" y="740"/>
                  </a:cubicBezTo>
                  <a:cubicBezTo>
                    <a:pt x="503" y="725"/>
                    <a:pt x="503" y="725"/>
                    <a:pt x="503" y="725"/>
                  </a:cubicBezTo>
                  <a:cubicBezTo>
                    <a:pt x="387" y="761"/>
                    <a:pt x="255" y="733"/>
                    <a:pt x="164" y="641"/>
                  </a:cubicBezTo>
                  <a:cubicBezTo>
                    <a:pt x="143" y="620"/>
                    <a:pt x="126" y="598"/>
                    <a:pt x="112" y="574"/>
                  </a:cubicBezTo>
                  <a:cubicBezTo>
                    <a:pt x="98" y="582"/>
                    <a:pt x="98" y="582"/>
                    <a:pt x="98" y="582"/>
                  </a:cubicBezTo>
                  <a:cubicBezTo>
                    <a:pt x="74" y="541"/>
                    <a:pt x="59" y="496"/>
                    <a:pt x="52" y="451"/>
                  </a:cubicBezTo>
                  <a:cubicBezTo>
                    <a:pt x="68" y="449"/>
                    <a:pt x="68" y="449"/>
                    <a:pt x="68" y="449"/>
                  </a:cubicBezTo>
                  <a:cubicBezTo>
                    <a:pt x="54" y="347"/>
                    <a:pt x="86" y="241"/>
                    <a:pt x="164" y="163"/>
                  </a:cubicBezTo>
                  <a:cubicBezTo>
                    <a:pt x="235" y="91"/>
                    <a:pt x="330" y="59"/>
                    <a:pt x="424" y="65"/>
                  </a:cubicBezTo>
                  <a:cubicBezTo>
                    <a:pt x="425" y="49"/>
                    <a:pt x="425" y="49"/>
                    <a:pt x="425" y="49"/>
                  </a:cubicBezTo>
                  <a:cubicBezTo>
                    <a:pt x="479" y="52"/>
                    <a:pt x="533" y="68"/>
                    <a:pt x="581" y="97"/>
                  </a:cubicBezTo>
                  <a:cubicBezTo>
                    <a:pt x="574" y="110"/>
                    <a:pt x="574" y="110"/>
                    <a:pt x="574" y="110"/>
                  </a:cubicBezTo>
                  <a:cubicBezTo>
                    <a:pt x="598" y="124"/>
                    <a:pt x="621" y="142"/>
                    <a:pt x="642" y="163"/>
                  </a:cubicBezTo>
                  <a:cubicBezTo>
                    <a:pt x="653" y="174"/>
                    <a:pt x="664" y="187"/>
                    <a:pt x="673" y="199"/>
                  </a:cubicBezTo>
                  <a:cubicBezTo>
                    <a:pt x="686" y="190"/>
                    <a:pt x="686" y="190"/>
                    <a:pt x="686" y="190"/>
                  </a:cubicBezTo>
                  <a:cubicBezTo>
                    <a:pt x="766" y="297"/>
                    <a:pt x="778" y="439"/>
                    <a:pt x="721" y="556"/>
                  </a:cubicBezTo>
                  <a:lnTo>
                    <a:pt x="707" y="54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9" name="Freeform 26"/>
            <p:cNvSpPr/>
            <p:nvPr/>
          </p:nvSpPr>
          <p:spPr bwMode="auto">
            <a:xfrm>
              <a:off x="6780213" y="2441575"/>
              <a:ext cx="539750" cy="996950"/>
            </a:xfrm>
            <a:custGeom>
              <a:avLst/>
              <a:gdLst>
                <a:gd name="T0" fmla="*/ 16 w 169"/>
                <a:gd name="T1" fmla="*/ 2 h 309"/>
                <a:gd name="T2" fmla="*/ 15 w 169"/>
                <a:gd name="T3" fmla="*/ 4 h 309"/>
                <a:gd name="T4" fmla="*/ 165 w 169"/>
                <a:gd name="T5" fmla="*/ 307 h 309"/>
                <a:gd name="T6" fmla="*/ 167 w 169"/>
                <a:gd name="T7" fmla="*/ 307 h 309"/>
                <a:gd name="T8" fmla="*/ 167 w 169"/>
                <a:gd name="T9" fmla="*/ 305 h 309"/>
                <a:gd name="T10" fmla="*/ 146 w 169"/>
                <a:gd name="T11" fmla="*/ 305 h 309"/>
                <a:gd name="T12" fmla="*/ 146 w 169"/>
                <a:gd name="T13" fmla="*/ 307 h 309"/>
                <a:gd name="T14" fmla="*/ 148 w 169"/>
                <a:gd name="T15" fmla="*/ 307 h 309"/>
                <a:gd name="T16" fmla="*/ 4 w 169"/>
                <a:gd name="T17" fmla="*/ 18 h 309"/>
                <a:gd name="T18" fmla="*/ 3 w 169"/>
                <a:gd name="T19" fmla="*/ 19 h 309"/>
                <a:gd name="T20" fmla="*/ 5 w 169"/>
                <a:gd name="T21" fmla="*/ 20 h 309"/>
                <a:gd name="T22" fmla="*/ 18 w 169"/>
                <a:gd name="T23" fmla="*/ 4 h 309"/>
                <a:gd name="T24" fmla="*/ 16 w 169"/>
                <a:gd name="T25" fmla="*/ 2 h 309"/>
                <a:gd name="T26" fmla="*/ 15 w 169"/>
                <a:gd name="T27" fmla="*/ 4 h 309"/>
                <a:gd name="T28" fmla="*/ 16 w 169"/>
                <a:gd name="T29" fmla="*/ 2 h 309"/>
                <a:gd name="T30" fmla="*/ 14 w 169"/>
                <a:gd name="T31" fmla="*/ 1 h 309"/>
                <a:gd name="T32" fmla="*/ 0 w 169"/>
                <a:gd name="T33" fmla="*/ 20 h 309"/>
                <a:gd name="T34" fmla="*/ 2 w 169"/>
                <a:gd name="T35" fmla="*/ 21 h 309"/>
                <a:gd name="T36" fmla="*/ 144 w 169"/>
                <a:gd name="T37" fmla="*/ 307 h 309"/>
                <a:gd name="T38" fmla="*/ 144 w 169"/>
                <a:gd name="T39" fmla="*/ 309 h 309"/>
                <a:gd name="T40" fmla="*/ 169 w 169"/>
                <a:gd name="T41" fmla="*/ 309 h 309"/>
                <a:gd name="T42" fmla="*/ 169 w 169"/>
                <a:gd name="T43" fmla="*/ 307 h 309"/>
                <a:gd name="T44" fmla="*/ 17 w 169"/>
                <a:gd name="T45" fmla="*/ 1 h 309"/>
                <a:gd name="T46" fmla="*/ 16 w 169"/>
                <a:gd name="T47" fmla="*/ 0 h 309"/>
                <a:gd name="T48" fmla="*/ 14 w 169"/>
                <a:gd name="T49" fmla="*/ 1 h 309"/>
                <a:gd name="T50" fmla="*/ 16 w 169"/>
                <a:gd name="T51" fmla="*/ 2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9" h="309">
                  <a:moveTo>
                    <a:pt x="16" y="2"/>
                  </a:moveTo>
                  <a:cubicBezTo>
                    <a:pt x="15" y="4"/>
                    <a:pt x="15" y="4"/>
                    <a:pt x="15" y="4"/>
                  </a:cubicBezTo>
                  <a:cubicBezTo>
                    <a:pt x="106" y="73"/>
                    <a:pt x="165" y="183"/>
                    <a:pt x="165" y="307"/>
                  </a:cubicBezTo>
                  <a:cubicBezTo>
                    <a:pt x="167" y="307"/>
                    <a:pt x="167" y="307"/>
                    <a:pt x="167" y="307"/>
                  </a:cubicBezTo>
                  <a:cubicBezTo>
                    <a:pt x="167" y="305"/>
                    <a:pt x="167" y="305"/>
                    <a:pt x="167" y="305"/>
                  </a:cubicBezTo>
                  <a:cubicBezTo>
                    <a:pt x="146" y="305"/>
                    <a:pt x="146" y="305"/>
                    <a:pt x="146" y="305"/>
                  </a:cubicBezTo>
                  <a:cubicBezTo>
                    <a:pt x="146" y="307"/>
                    <a:pt x="146" y="307"/>
                    <a:pt x="146" y="307"/>
                  </a:cubicBezTo>
                  <a:cubicBezTo>
                    <a:pt x="148" y="307"/>
                    <a:pt x="148" y="307"/>
                    <a:pt x="148" y="307"/>
                  </a:cubicBezTo>
                  <a:cubicBezTo>
                    <a:pt x="148" y="189"/>
                    <a:pt x="92" y="84"/>
                    <a:pt x="4" y="18"/>
                  </a:cubicBezTo>
                  <a:cubicBezTo>
                    <a:pt x="3" y="19"/>
                    <a:pt x="3" y="19"/>
                    <a:pt x="3" y="19"/>
                  </a:cubicBezTo>
                  <a:cubicBezTo>
                    <a:pt x="5" y="20"/>
                    <a:pt x="5" y="20"/>
                    <a:pt x="5" y="20"/>
                  </a:cubicBezTo>
                  <a:cubicBezTo>
                    <a:pt x="18" y="4"/>
                    <a:pt x="18" y="4"/>
                    <a:pt x="18" y="4"/>
                  </a:cubicBezTo>
                  <a:cubicBezTo>
                    <a:pt x="16" y="2"/>
                    <a:pt x="16" y="2"/>
                    <a:pt x="16" y="2"/>
                  </a:cubicBezTo>
                  <a:cubicBezTo>
                    <a:pt x="15" y="4"/>
                    <a:pt x="15" y="4"/>
                    <a:pt x="15" y="4"/>
                  </a:cubicBezTo>
                  <a:cubicBezTo>
                    <a:pt x="16" y="2"/>
                    <a:pt x="16" y="2"/>
                    <a:pt x="16" y="2"/>
                  </a:cubicBezTo>
                  <a:cubicBezTo>
                    <a:pt x="14" y="1"/>
                    <a:pt x="14" y="1"/>
                    <a:pt x="14" y="1"/>
                  </a:cubicBezTo>
                  <a:cubicBezTo>
                    <a:pt x="0" y="20"/>
                    <a:pt x="0" y="20"/>
                    <a:pt x="0" y="20"/>
                  </a:cubicBezTo>
                  <a:cubicBezTo>
                    <a:pt x="2" y="21"/>
                    <a:pt x="2" y="21"/>
                    <a:pt x="2" y="21"/>
                  </a:cubicBezTo>
                  <a:cubicBezTo>
                    <a:pt x="88" y="86"/>
                    <a:pt x="144" y="190"/>
                    <a:pt x="144" y="307"/>
                  </a:cubicBezTo>
                  <a:cubicBezTo>
                    <a:pt x="144" y="309"/>
                    <a:pt x="144" y="309"/>
                    <a:pt x="144" y="309"/>
                  </a:cubicBezTo>
                  <a:cubicBezTo>
                    <a:pt x="169" y="309"/>
                    <a:pt x="169" y="309"/>
                    <a:pt x="169" y="309"/>
                  </a:cubicBezTo>
                  <a:cubicBezTo>
                    <a:pt x="169" y="307"/>
                    <a:pt x="169" y="307"/>
                    <a:pt x="169" y="307"/>
                  </a:cubicBezTo>
                  <a:cubicBezTo>
                    <a:pt x="169" y="182"/>
                    <a:pt x="110" y="71"/>
                    <a:pt x="17" y="1"/>
                  </a:cubicBezTo>
                  <a:cubicBezTo>
                    <a:pt x="16" y="0"/>
                    <a:pt x="16" y="0"/>
                    <a:pt x="16" y="0"/>
                  </a:cubicBezTo>
                  <a:cubicBezTo>
                    <a:pt x="14" y="1"/>
                    <a:pt x="14" y="1"/>
                    <a:pt x="14" y="1"/>
                  </a:cubicBezTo>
                  <a:lnTo>
                    <a:pt x="16"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0" name="Freeform 27"/>
            <p:cNvSpPr/>
            <p:nvPr/>
          </p:nvSpPr>
          <p:spPr bwMode="auto">
            <a:xfrm>
              <a:off x="6208713" y="4325938"/>
              <a:ext cx="665163" cy="330200"/>
            </a:xfrm>
            <a:custGeom>
              <a:avLst/>
              <a:gdLst>
                <a:gd name="T0" fmla="*/ 208 w 208"/>
                <a:gd name="T1" fmla="*/ 15 h 102"/>
                <a:gd name="T2" fmla="*/ 2 w 208"/>
                <a:gd name="T3" fmla="*/ 102 h 102"/>
                <a:gd name="T4" fmla="*/ 0 w 208"/>
                <a:gd name="T5" fmla="*/ 82 h 102"/>
                <a:gd name="T6" fmla="*/ 196 w 208"/>
                <a:gd name="T7" fmla="*/ 0 h 102"/>
                <a:gd name="T8" fmla="*/ 208 w 208"/>
                <a:gd name="T9" fmla="*/ 15 h 102"/>
              </a:gdLst>
              <a:ahLst/>
              <a:cxnLst>
                <a:cxn ang="0">
                  <a:pos x="T0" y="T1"/>
                </a:cxn>
                <a:cxn ang="0">
                  <a:pos x="T2" y="T3"/>
                </a:cxn>
                <a:cxn ang="0">
                  <a:pos x="T4" y="T5"/>
                </a:cxn>
                <a:cxn ang="0">
                  <a:pos x="T6" y="T7"/>
                </a:cxn>
                <a:cxn ang="0">
                  <a:pos x="T8" y="T9"/>
                </a:cxn>
              </a:cxnLst>
              <a:rect l="0" t="0" r="r" b="b"/>
              <a:pathLst>
                <a:path w="208" h="102">
                  <a:moveTo>
                    <a:pt x="208" y="15"/>
                  </a:moveTo>
                  <a:cubicBezTo>
                    <a:pt x="151" y="63"/>
                    <a:pt x="80" y="94"/>
                    <a:pt x="2" y="102"/>
                  </a:cubicBezTo>
                  <a:cubicBezTo>
                    <a:pt x="0" y="82"/>
                    <a:pt x="0" y="82"/>
                    <a:pt x="0" y="82"/>
                  </a:cubicBezTo>
                  <a:cubicBezTo>
                    <a:pt x="74" y="75"/>
                    <a:pt x="141" y="45"/>
                    <a:pt x="196" y="0"/>
                  </a:cubicBezTo>
                  <a:lnTo>
                    <a:pt x="208" y="1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1" name="Freeform 28"/>
            <p:cNvSpPr>
              <a:spLocks noEditPoints="1"/>
            </p:cNvSpPr>
            <p:nvPr/>
          </p:nvSpPr>
          <p:spPr bwMode="auto">
            <a:xfrm>
              <a:off x="6243638" y="4354513"/>
              <a:ext cx="582613" cy="261938"/>
            </a:xfrm>
            <a:custGeom>
              <a:avLst/>
              <a:gdLst>
                <a:gd name="T0" fmla="*/ 4 w 182"/>
                <a:gd name="T1" fmla="*/ 73 h 81"/>
                <a:gd name="T2" fmla="*/ 0 w 182"/>
                <a:gd name="T3" fmla="*/ 73 h 81"/>
                <a:gd name="T4" fmla="*/ 1 w 182"/>
                <a:gd name="T5" fmla="*/ 81 h 81"/>
                <a:gd name="T6" fmla="*/ 5 w 182"/>
                <a:gd name="T7" fmla="*/ 81 h 81"/>
                <a:gd name="T8" fmla="*/ 4 w 182"/>
                <a:gd name="T9" fmla="*/ 73 h 81"/>
                <a:gd name="T10" fmla="*/ 27 w 182"/>
                <a:gd name="T11" fmla="*/ 69 h 81"/>
                <a:gd name="T12" fmla="*/ 24 w 182"/>
                <a:gd name="T13" fmla="*/ 70 h 81"/>
                <a:gd name="T14" fmla="*/ 25 w 182"/>
                <a:gd name="T15" fmla="*/ 77 h 81"/>
                <a:gd name="T16" fmla="*/ 29 w 182"/>
                <a:gd name="T17" fmla="*/ 77 h 81"/>
                <a:gd name="T18" fmla="*/ 27 w 182"/>
                <a:gd name="T19" fmla="*/ 69 h 81"/>
                <a:gd name="T20" fmla="*/ 51 w 182"/>
                <a:gd name="T21" fmla="*/ 63 h 81"/>
                <a:gd name="T22" fmla="*/ 47 w 182"/>
                <a:gd name="T23" fmla="*/ 64 h 81"/>
                <a:gd name="T24" fmla="*/ 49 w 182"/>
                <a:gd name="T25" fmla="*/ 72 h 81"/>
                <a:gd name="T26" fmla="*/ 53 w 182"/>
                <a:gd name="T27" fmla="*/ 71 h 81"/>
                <a:gd name="T28" fmla="*/ 51 w 182"/>
                <a:gd name="T29" fmla="*/ 63 h 81"/>
                <a:gd name="T30" fmla="*/ 73 w 182"/>
                <a:gd name="T31" fmla="*/ 56 h 81"/>
                <a:gd name="T32" fmla="*/ 69 w 182"/>
                <a:gd name="T33" fmla="*/ 57 h 81"/>
                <a:gd name="T34" fmla="*/ 72 w 182"/>
                <a:gd name="T35" fmla="*/ 65 h 81"/>
                <a:gd name="T36" fmla="*/ 76 w 182"/>
                <a:gd name="T37" fmla="*/ 64 h 81"/>
                <a:gd name="T38" fmla="*/ 73 w 182"/>
                <a:gd name="T39" fmla="*/ 56 h 81"/>
                <a:gd name="T40" fmla="*/ 95 w 182"/>
                <a:gd name="T41" fmla="*/ 48 h 81"/>
                <a:gd name="T42" fmla="*/ 92 w 182"/>
                <a:gd name="T43" fmla="*/ 49 h 81"/>
                <a:gd name="T44" fmla="*/ 95 w 182"/>
                <a:gd name="T45" fmla="*/ 57 h 81"/>
                <a:gd name="T46" fmla="*/ 98 w 182"/>
                <a:gd name="T47" fmla="*/ 55 h 81"/>
                <a:gd name="T48" fmla="*/ 95 w 182"/>
                <a:gd name="T49" fmla="*/ 48 h 81"/>
                <a:gd name="T50" fmla="*/ 117 w 182"/>
                <a:gd name="T51" fmla="*/ 38 h 81"/>
                <a:gd name="T52" fmla="*/ 113 w 182"/>
                <a:gd name="T53" fmla="*/ 39 h 81"/>
                <a:gd name="T54" fmla="*/ 117 w 182"/>
                <a:gd name="T55" fmla="*/ 47 h 81"/>
                <a:gd name="T56" fmla="*/ 120 w 182"/>
                <a:gd name="T57" fmla="*/ 45 h 81"/>
                <a:gd name="T58" fmla="*/ 117 w 182"/>
                <a:gd name="T59" fmla="*/ 38 h 81"/>
                <a:gd name="T60" fmla="*/ 138 w 182"/>
                <a:gd name="T61" fmla="*/ 26 h 81"/>
                <a:gd name="T62" fmla="*/ 134 w 182"/>
                <a:gd name="T63" fmla="*/ 28 h 81"/>
                <a:gd name="T64" fmla="*/ 138 w 182"/>
                <a:gd name="T65" fmla="*/ 35 h 81"/>
                <a:gd name="T66" fmla="*/ 142 w 182"/>
                <a:gd name="T67" fmla="*/ 33 h 81"/>
                <a:gd name="T68" fmla="*/ 138 w 182"/>
                <a:gd name="T69" fmla="*/ 26 h 81"/>
                <a:gd name="T70" fmla="*/ 158 w 182"/>
                <a:gd name="T71" fmla="*/ 14 h 81"/>
                <a:gd name="T72" fmla="*/ 154 w 182"/>
                <a:gd name="T73" fmla="*/ 16 h 81"/>
                <a:gd name="T74" fmla="*/ 159 w 182"/>
                <a:gd name="T75" fmla="*/ 22 h 81"/>
                <a:gd name="T76" fmla="*/ 162 w 182"/>
                <a:gd name="T77" fmla="*/ 20 h 81"/>
                <a:gd name="T78" fmla="*/ 158 w 182"/>
                <a:gd name="T79" fmla="*/ 14 h 81"/>
                <a:gd name="T80" fmla="*/ 177 w 182"/>
                <a:gd name="T81" fmla="*/ 0 h 81"/>
                <a:gd name="T82" fmla="*/ 174 w 182"/>
                <a:gd name="T83" fmla="*/ 2 h 81"/>
                <a:gd name="T84" fmla="*/ 179 w 182"/>
                <a:gd name="T85" fmla="*/ 8 h 81"/>
                <a:gd name="T86" fmla="*/ 182 w 182"/>
                <a:gd name="T87" fmla="*/ 6 h 81"/>
                <a:gd name="T88" fmla="*/ 177 w 182"/>
                <a:gd name="T89" fmla="*/ 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82" h="81">
                  <a:moveTo>
                    <a:pt x="4" y="73"/>
                  </a:moveTo>
                  <a:cubicBezTo>
                    <a:pt x="3" y="73"/>
                    <a:pt x="1" y="73"/>
                    <a:pt x="0" y="73"/>
                  </a:cubicBezTo>
                  <a:cubicBezTo>
                    <a:pt x="1" y="81"/>
                    <a:pt x="1" y="81"/>
                    <a:pt x="1" y="81"/>
                  </a:cubicBezTo>
                  <a:cubicBezTo>
                    <a:pt x="3" y="81"/>
                    <a:pt x="4" y="81"/>
                    <a:pt x="5" y="81"/>
                  </a:cubicBezTo>
                  <a:cubicBezTo>
                    <a:pt x="4" y="73"/>
                    <a:pt x="4" y="73"/>
                    <a:pt x="4" y="73"/>
                  </a:cubicBezTo>
                  <a:close/>
                  <a:moveTo>
                    <a:pt x="27" y="69"/>
                  </a:moveTo>
                  <a:cubicBezTo>
                    <a:pt x="26" y="69"/>
                    <a:pt x="25" y="69"/>
                    <a:pt x="24" y="70"/>
                  </a:cubicBezTo>
                  <a:cubicBezTo>
                    <a:pt x="25" y="77"/>
                    <a:pt x="25" y="77"/>
                    <a:pt x="25" y="77"/>
                  </a:cubicBezTo>
                  <a:cubicBezTo>
                    <a:pt x="26" y="77"/>
                    <a:pt x="28" y="77"/>
                    <a:pt x="29" y="77"/>
                  </a:cubicBezTo>
                  <a:cubicBezTo>
                    <a:pt x="27" y="69"/>
                    <a:pt x="27" y="69"/>
                    <a:pt x="27" y="69"/>
                  </a:cubicBezTo>
                  <a:close/>
                  <a:moveTo>
                    <a:pt x="51" y="63"/>
                  </a:moveTo>
                  <a:cubicBezTo>
                    <a:pt x="49" y="64"/>
                    <a:pt x="48" y="64"/>
                    <a:pt x="47" y="64"/>
                  </a:cubicBezTo>
                  <a:cubicBezTo>
                    <a:pt x="49" y="72"/>
                    <a:pt x="49" y="72"/>
                    <a:pt x="49" y="72"/>
                  </a:cubicBezTo>
                  <a:cubicBezTo>
                    <a:pt x="50" y="72"/>
                    <a:pt x="51" y="71"/>
                    <a:pt x="53" y="71"/>
                  </a:cubicBezTo>
                  <a:cubicBezTo>
                    <a:pt x="51" y="63"/>
                    <a:pt x="51" y="63"/>
                    <a:pt x="51" y="63"/>
                  </a:cubicBezTo>
                  <a:close/>
                  <a:moveTo>
                    <a:pt x="73" y="56"/>
                  </a:moveTo>
                  <a:cubicBezTo>
                    <a:pt x="72" y="57"/>
                    <a:pt x="71" y="57"/>
                    <a:pt x="69" y="57"/>
                  </a:cubicBezTo>
                  <a:cubicBezTo>
                    <a:pt x="72" y="65"/>
                    <a:pt x="72" y="65"/>
                    <a:pt x="72" y="65"/>
                  </a:cubicBezTo>
                  <a:cubicBezTo>
                    <a:pt x="73" y="65"/>
                    <a:pt x="75" y="64"/>
                    <a:pt x="76" y="64"/>
                  </a:cubicBezTo>
                  <a:cubicBezTo>
                    <a:pt x="73" y="56"/>
                    <a:pt x="73" y="56"/>
                    <a:pt x="73" y="56"/>
                  </a:cubicBezTo>
                  <a:close/>
                  <a:moveTo>
                    <a:pt x="95" y="48"/>
                  </a:moveTo>
                  <a:cubicBezTo>
                    <a:pt x="94" y="48"/>
                    <a:pt x="93" y="49"/>
                    <a:pt x="92" y="49"/>
                  </a:cubicBezTo>
                  <a:cubicBezTo>
                    <a:pt x="95" y="57"/>
                    <a:pt x="95" y="57"/>
                    <a:pt x="95" y="57"/>
                  </a:cubicBezTo>
                  <a:cubicBezTo>
                    <a:pt x="96" y="56"/>
                    <a:pt x="97" y="56"/>
                    <a:pt x="98" y="55"/>
                  </a:cubicBezTo>
                  <a:cubicBezTo>
                    <a:pt x="95" y="48"/>
                    <a:pt x="95" y="48"/>
                    <a:pt x="95" y="48"/>
                  </a:cubicBezTo>
                  <a:close/>
                  <a:moveTo>
                    <a:pt x="117" y="38"/>
                  </a:moveTo>
                  <a:cubicBezTo>
                    <a:pt x="116" y="38"/>
                    <a:pt x="114" y="39"/>
                    <a:pt x="113" y="39"/>
                  </a:cubicBezTo>
                  <a:cubicBezTo>
                    <a:pt x="117" y="47"/>
                    <a:pt x="117" y="47"/>
                    <a:pt x="117" y="47"/>
                  </a:cubicBezTo>
                  <a:cubicBezTo>
                    <a:pt x="118" y="46"/>
                    <a:pt x="119" y="45"/>
                    <a:pt x="120" y="45"/>
                  </a:cubicBezTo>
                  <a:cubicBezTo>
                    <a:pt x="117" y="38"/>
                    <a:pt x="117" y="38"/>
                    <a:pt x="117" y="38"/>
                  </a:cubicBezTo>
                  <a:close/>
                  <a:moveTo>
                    <a:pt x="138" y="26"/>
                  </a:moveTo>
                  <a:cubicBezTo>
                    <a:pt x="136" y="27"/>
                    <a:pt x="135" y="28"/>
                    <a:pt x="134" y="28"/>
                  </a:cubicBezTo>
                  <a:cubicBezTo>
                    <a:pt x="138" y="35"/>
                    <a:pt x="138" y="35"/>
                    <a:pt x="138" y="35"/>
                  </a:cubicBezTo>
                  <a:cubicBezTo>
                    <a:pt x="139" y="34"/>
                    <a:pt x="141" y="34"/>
                    <a:pt x="142" y="33"/>
                  </a:cubicBezTo>
                  <a:cubicBezTo>
                    <a:pt x="138" y="26"/>
                    <a:pt x="138" y="26"/>
                    <a:pt x="138" y="26"/>
                  </a:cubicBezTo>
                  <a:close/>
                  <a:moveTo>
                    <a:pt x="158" y="14"/>
                  </a:moveTo>
                  <a:cubicBezTo>
                    <a:pt x="157" y="14"/>
                    <a:pt x="155" y="15"/>
                    <a:pt x="154" y="16"/>
                  </a:cubicBezTo>
                  <a:cubicBezTo>
                    <a:pt x="159" y="22"/>
                    <a:pt x="159" y="22"/>
                    <a:pt x="159" y="22"/>
                  </a:cubicBezTo>
                  <a:cubicBezTo>
                    <a:pt x="160" y="22"/>
                    <a:pt x="161" y="21"/>
                    <a:pt x="162" y="20"/>
                  </a:cubicBezTo>
                  <a:cubicBezTo>
                    <a:pt x="158" y="14"/>
                    <a:pt x="158" y="14"/>
                    <a:pt x="158" y="14"/>
                  </a:cubicBezTo>
                  <a:close/>
                  <a:moveTo>
                    <a:pt x="177" y="0"/>
                  </a:moveTo>
                  <a:cubicBezTo>
                    <a:pt x="176" y="0"/>
                    <a:pt x="175" y="1"/>
                    <a:pt x="174" y="2"/>
                  </a:cubicBezTo>
                  <a:cubicBezTo>
                    <a:pt x="179" y="8"/>
                    <a:pt x="179" y="8"/>
                    <a:pt x="179" y="8"/>
                  </a:cubicBezTo>
                  <a:cubicBezTo>
                    <a:pt x="180" y="7"/>
                    <a:pt x="181" y="7"/>
                    <a:pt x="182" y="6"/>
                  </a:cubicBezTo>
                  <a:cubicBezTo>
                    <a:pt x="177" y="0"/>
                    <a:pt x="177" y="0"/>
                    <a:pt x="17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2" name="Freeform 29"/>
            <p:cNvSpPr/>
            <p:nvPr/>
          </p:nvSpPr>
          <p:spPr bwMode="auto">
            <a:xfrm>
              <a:off x="4897438" y="3560763"/>
              <a:ext cx="452438" cy="793750"/>
            </a:xfrm>
            <a:custGeom>
              <a:avLst/>
              <a:gdLst>
                <a:gd name="T0" fmla="*/ 130 w 142"/>
                <a:gd name="T1" fmla="*/ 244 h 246"/>
                <a:gd name="T2" fmla="*/ 131 w 142"/>
                <a:gd name="T3" fmla="*/ 242 h 246"/>
                <a:gd name="T4" fmla="*/ 5 w 142"/>
                <a:gd name="T5" fmla="*/ 3 h 246"/>
                <a:gd name="T6" fmla="*/ 3 w 142"/>
                <a:gd name="T7" fmla="*/ 4 h 246"/>
                <a:gd name="T8" fmla="*/ 3 w 142"/>
                <a:gd name="T9" fmla="*/ 6 h 246"/>
                <a:gd name="T10" fmla="*/ 17 w 142"/>
                <a:gd name="T11" fmla="*/ 4 h 246"/>
                <a:gd name="T12" fmla="*/ 17 w 142"/>
                <a:gd name="T13" fmla="*/ 2 h 246"/>
                <a:gd name="T14" fmla="*/ 15 w 142"/>
                <a:gd name="T15" fmla="*/ 2 h 246"/>
                <a:gd name="T16" fmla="*/ 138 w 142"/>
                <a:gd name="T17" fmla="*/ 234 h 246"/>
                <a:gd name="T18" fmla="*/ 139 w 142"/>
                <a:gd name="T19" fmla="*/ 232 h 246"/>
                <a:gd name="T20" fmla="*/ 138 w 142"/>
                <a:gd name="T21" fmla="*/ 231 h 246"/>
                <a:gd name="T22" fmla="*/ 128 w 142"/>
                <a:gd name="T23" fmla="*/ 242 h 246"/>
                <a:gd name="T24" fmla="*/ 130 w 142"/>
                <a:gd name="T25" fmla="*/ 244 h 246"/>
                <a:gd name="T26" fmla="*/ 131 w 142"/>
                <a:gd name="T27" fmla="*/ 242 h 246"/>
                <a:gd name="T28" fmla="*/ 130 w 142"/>
                <a:gd name="T29" fmla="*/ 244 h 246"/>
                <a:gd name="T30" fmla="*/ 131 w 142"/>
                <a:gd name="T31" fmla="*/ 245 h 246"/>
                <a:gd name="T32" fmla="*/ 142 w 142"/>
                <a:gd name="T33" fmla="*/ 232 h 246"/>
                <a:gd name="T34" fmla="*/ 141 w 142"/>
                <a:gd name="T35" fmla="*/ 231 h 246"/>
                <a:gd name="T36" fmla="*/ 19 w 142"/>
                <a:gd name="T37" fmla="*/ 2 h 246"/>
                <a:gd name="T38" fmla="*/ 19 w 142"/>
                <a:gd name="T39" fmla="*/ 0 h 246"/>
                <a:gd name="T40" fmla="*/ 0 w 142"/>
                <a:gd name="T41" fmla="*/ 2 h 246"/>
                <a:gd name="T42" fmla="*/ 1 w 142"/>
                <a:gd name="T43" fmla="*/ 4 h 246"/>
                <a:gd name="T44" fmla="*/ 128 w 142"/>
                <a:gd name="T45" fmla="*/ 245 h 246"/>
                <a:gd name="T46" fmla="*/ 130 w 142"/>
                <a:gd name="T47" fmla="*/ 246 h 246"/>
                <a:gd name="T48" fmla="*/ 131 w 142"/>
                <a:gd name="T49" fmla="*/ 245 h 246"/>
                <a:gd name="T50" fmla="*/ 130 w 142"/>
                <a:gd name="T51" fmla="*/ 244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2" h="246">
                  <a:moveTo>
                    <a:pt x="130" y="244"/>
                  </a:moveTo>
                  <a:cubicBezTo>
                    <a:pt x="131" y="242"/>
                    <a:pt x="131" y="242"/>
                    <a:pt x="131" y="242"/>
                  </a:cubicBezTo>
                  <a:cubicBezTo>
                    <a:pt x="62" y="183"/>
                    <a:pt x="16" y="98"/>
                    <a:pt x="5" y="3"/>
                  </a:cubicBezTo>
                  <a:cubicBezTo>
                    <a:pt x="3" y="4"/>
                    <a:pt x="3" y="4"/>
                    <a:pt x="3" y="4"/>
                  </a:cubicBezTo>
                  <a:cubicBezTo>
                    <a:pt x="3" y="6"/>
                    <a:pt x="3" y="6"/>
                    <a:pt x="3" y="6"/>
                  </a:cubicBezTo>
                  <a:cubicBezTo>
                    <a:pt x="17" y="4"/>
                    <a:pt x="17" y="4"/>
                    <a:pt x="17" y="4"/>
                  </a:cubicBezTo>
                  <a:cubicBezTo>
                    <a:pt x="17" y="2"/>
                    <a:pt x="17" y="2"/>
                    <a:pt x="17" y="2"/>
                  </a:cubicBezTo>
                  <a:cubicBezTo>
                    <a:pt x="15" y="2"/>
                    <a:pt x="15" y="2"/>
                    <a:pt x="15" y="2"/>
                  </a:cubicBezTo>
                  <a:cubicBezTo>
                    <a:pt x="26" y="94"/>
                    <a:pt x="71" y="176"/>
                    <a:pt x="138" y="234"/>
                  </a:cubicBezTo>
                  <a:cubicBezTo>
                    <a:pt x="139" y="232"/>
                    <a:pt x="139" y="232"/>
                    <a:pt x="139" y="232"/>
                  </a:cubicBezTo>
                  <a:cubicBezTo>
                    <a:pt x="138" y="231"/>
                    <a:pt x="138" y="231"/>
                    <a:pt x="138" y="231"/>
                  </a:cubicBezTo>
                  <a:cubicBezTo>
                    <a:pt x="128" y="242"/>
                    <a:pt x="128" y="242"/>
                    <a:pt x="128" y="242"/>
                  </a:cubicBezTo>
                  <a:cubicBezTo>
                    <a:pt x="130" y="244"/>
                    <a:pt x="130" y="244"/>
                    <a:pt x="130" y="244"/>
                  </a:cubicBezTo>
                  <a:cubicBezTo>
                    <a:pt x="131" y="242"/>
                    <a:pt x="131" y="242"/>
                    <a:pt x="131" y="242"/>
                  </a:cubicBezTo>
                  <a:cubicBezTo>
                    <a:pt x="130" y="244"/>
                    <a:pt x="130" y="244"/>
                    <a:pt x="130" y="244"/>
                  </a:cubicBezTo>
                  <a:cubicBezTo>
                    <a:pt x="131" y="245"/>
                    <a:pt x="131" y="245"/>
                    <a:pt x="131" y="245"/>
                  </a:cubicBezTo>
                  <a:cubicBezTo>
                    <a:pt x="142" y="232"/>
                    <a:pt x="142" y="232"/>
                    <a:pt x="142" y="232"/>
                  </a:cubicBezTo>
                  <a:cubicBezTo>
                    <a:pt x="141" y="231"/>
                    <a:pt x="141" y="231"/>
                    <a:pt x="141" y="231"/>
                  </a:cubicBezTo>
                  <a:cubicBezTo>
                    <a:pt x="75" y="174"/>
                    <a:pt x="30" y="93"/>
                    <a:pt x="19" y="2"/>
                  </a:cubicBezTo>
                  <a:cubicBezTo>
                    <a:pt x="19" y="0"/>
                    <a:pt x="19" y="0"/>
                    <a:pt x="19" y="0"/>
                  </a:cubicBezTo>
                  <a:cubicBezTo>
                    <a:pt x="0" y="2"/>
                    <a:pt x="0" y="2"/>
                    <a:pt x="0" y="2"/>
                  </a:cubicBezTo>
                  <a:cubicBezTo>
                    <a:pt x="1" y="4"/>
                    <a:pt x="1" y="4"/>
                    <a:pt x="1" y="4"/>
                  </a:cubicBezTo>
                  <a:cubicBezTo>
                    <a:pt x="12" y="100"/>
                    <a:pt x="59" y="185"/>
                    <a:pt x="128" y="245"/>
                  </a:cubicBezTo>
                  <a:cubicBezTo>
                    <a:pt x="130" y="246"/>
                    <a:pt x="130" y="246"/>
                    <a:pt x="130" y="246"/>
                  </a:cubicBezTo>
                  <a:cubicBezTo>
                    <a:pt x="131" y="245"/>
                    <a:pt x="131" y="245"/>
                    <a:pt x="131" y="245"/>
                  </a:cubicBezTo>
                  <a:lnTo>
                    <a:pt x="130" y="24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3" name="Freeform 30"/>
            <p:cNvSpPr>
              <a:spLocks noEditPoints="1"/>
            </p:cNvSpPr>
            <p:nvPr/>
          </p:nvSpPr>
          <p:spPr bwMode="auto">
            <a:xfrm>
              <a:off x="4676776" y="1997075"/>
              <a:ext cx="2838450" cy="2871788"/>
            </a:xfrm>
            <a:custGeom>
              <a:avLst/>
              <a:gdLst>
                <a:gd name="T0" fmla="*/ 449 w 889"/>
                <a:gd name="T1" fmla="*/ 866 h 890"/>
                <a:gd name="T2" fmla="*/ 452 w 889"/>
                <a:gd name="T3" fmla="*/ 866 h 890"/>
                <a:gd name="T4" fmla="*/ 347 w 889"/>
                <a:gd name="T5" fmla="*/ 879 h 890"/>
                <a:gd name="T6" fmla="*/ 549 w 889"/>
                <a:gd name="T7" fmla="*/ 853 h 890"/>
                <a:gd name="T8" fmla="*/ 549 w 889"/>
                <a:gd name="T9" fmla="*/ 853 h 890"/>
                <a:gd name="T10" fmla="*/ 348 w 889"/>
                <a:gd name="T11" fmla="*/ 855 h 890"/>
                <a:gd name="T12" fmla="*/ 558 w 889"/>
                <a:gd name="T13" fmla="*/ 875 h 890"/>
                <a:gd name="T14" fmla="*/ 246 w 889"/>
                <a:gd name="T15" fmla="*/ 843 h 890"/>
                <a:gd name="T16" fmla="*/ 643 w 889"/>
                <a:gd name="T17" fmla="*/ 816 h 890"/>
                <a:gd name="T18" fmla="*/ 213 w 889"/>
                <a:gd name="T19" fmla="*/ 796 h 890"/>
                <a:gd name="T20" fmla="*/ 213 w 889"/>
                <a:gd name="T21" fmla="*/ 796 h 890"/>
                <a:gd name="T22" fmla="*/ 657 w 889"/>
                <a:gd name="T23" fmla="*/ 835 h 890"/>
                <a:gd name="T24" fmla="*/ 197 w 889"/>
                <a:gd name="T25" fmla="*/ 814 h 890"/>
                <a:gd name="T26" fmla="*/ 689 w 889"/>
                <a:gd name="T27" fmla="*/ 788 h 890"/>
                <a:gd name="T28" fmla="*/ 136 w 889"/>
                <a:gd name="T29" fmla="*/ 731 h 890"/>
                <a:gd name="T30" fmla="*/ 136 w 889"/>
                <a:gd name="T31" fmla="*/ 731 h 890"/>
                <a:gd name="T32" fmla="*/ 744 w 889"/>
                <a:gd name="T33" fmla="*/ 774 h 890"/>
                <a:gd name="T34" fmla="*/ 85 w 889"/>
                <a:gd name="T35" fmla="*/ 706 h 890"/>
                <a:gd name="T36" fmla="*/ 792 w 889"/>
                <a:gd name="T37" fmla="*/ 682 h 890"/>
                <a:gd name="T38" fmla="*/ 792 w 889"/>
                <a:gd name="T39" fmla="*/ 682 h 890"/>
                <a:gd name="T40" fmla="*/ 77 w 889"/>
                <a:gd name="T41" fmla="*/ 650 h 890"/>
                <a:gd name="T42" fmla="*/ 839 w 889"/>
                <a:gd name="T43" fmla="*/ 650 h 890"/>
                <a:gd name="T44" fmla="*/ 54 w 889"/>
                <a:gd name="T45" fmla="*/ 658 h 890"/>
                <a:gd name="T46" fmla="*/ 819 w 889"/>
                <a:gd name="T47" fmla="*/ 636 h 890"/>
                <a:gd name="T48" fmla="*/ 16 w 889"/>
                <a:gd name="T49" fmla="*/ 562 h 890"/>
                <a:gd name="T50" fmla="*/ 39 w 889"/>
                <a:gd name="T51" fmla="*/ 556 h 890"/>
                <a:gd name="T52" fmla="*/ 878 w 889"/>
                <a:gd name="T53" fmla="*/ 551 h 890"/>
                <a:gd name="T54" fmla="*/ 38 w 889"/>
                <a:gd name="T55" fmla="*/ 553 h 890"/>
                <a:gd name="T56" fmla="*/ 854 w 889"/>
                <a:gd name="T57" fmla="*/ 541 h 890"/>
                <a:gd name="T58" fmla="*/ 0 w 889"/>
                <a:gd name="T59" fmla="*/ 457 h 890"/>
                <a:gd name="T60" fmla="*/ 889 w 889"/>
                <a:gd name="T61" fmla="*/ 428 h 890"/>
                <a:gd name="T62" fmla="*/ 887 w 889"/>
                <a:gd name="T63" fmla="*/ 494 h 890"/>
                <a:gd name="T64" fmla="*/ 0 w 889"/>
                <a:gd name="T65" fmla="*/ 453 h 890"/>
                <a:gd name="T66" fmla="*/ 2 w 889"/>
                <a:gd name="T67" fmla="*/ 404 h 890"/>
                <a:gd name="T68" fmla="*/ 884 w 889"/>
                <a:gd name="T69" fmla="*/ 375 h 890"/>
                <a:gd name="T70" fmla="*/ 33 w 889"/>
                <a:gd name="T71" fmla="*/ 356 h 890"/>
                <a:gd name="T72" fmla="*/ 883 w 889"/>
                <a:gd name="T73" fmla="*/ 371 h 890"/>
                <a:gd name="T74" fmla="*/ 34 w 889"/>
                <a:gd name="T75" fmla="*/ 353 h 890"/>
                <a:gd name="T76" fmla="*/ 848 w 889"/>
                <a:gd name="T77" fmla="*/ 326 h 890"/>
                <a:gd name="T78" fmla="*/ 25 w 889"/>
                <a:gd name="T79" fmla="*/ 296 h 890"/>
                <a:gd name="T80" fmla="*/ 810 w 889"/>
                <a:gd name="T81" fmla="*/ 236 h 890"/>
                <a:gd name="T82" fmla="*/ 71 w 889"/>
                <a:gd name="T83" fmla="*/ 204 h 890"/>
                <a:gd name="T84" fmla="*/ 91 w 889"/>
                <a:gd name="T85" fmla="*/ 217 h 890"/>
                <a:gd name="T86" fmla="*/ 829 w 889"/>
                <a:gd name="T87" fmla="*/ 221 h 890"/>
                <a:gd name="T88" fmla="*/ 93 w 889"/>
                <a:gd name="T89" fmla="*/ 214 h 890"/>
                <a:gd name="T90" fmla="*/ 750 w 889"/>
                <a:gd name="T91" fmla="*/ 156 h 890"/>
                <a:gd name="T92" fmla="*/ 139 w 889"/>
                <a:gd name="T93" fmla="*/ 122 h 890"/>
                <a:gd name="T94" fmla="*/ 728 w 889"/>
                <a:gd name="T95" fmla="*/ 102 h 890"/>
                <a:gd name="T96" fmla="*/ 765 w 889"/>
                <a:gd name="T97" fmla="*/ 136 h 890"/>
                <a:gd name="T98" fmla="*/ 158 w 889"/>
                <a:gd name="T99" fmla="*/ 137 h 890"/>
                <a:gd name="T100" fmla="*/ 710 w 889"/>
                <a:gd name="T101" fmla="*/ 119 h 890"/>
                <a:gd name="T102" fmla="*/ 224 w 889"/>
                <a:gd name="T103" fmla="*/ 58 h 890"/>
                <a:gd name="T104" fmla="*/ 639 w 889"/>
                <a:gd name="T105" fmla="*/ 45 h 890"/>
                <a:gd name="T106" fmla="*/ 639 w 889"/>
                <a:gd name="T107" fmla="*/ 45 h 890"/>
                <a:gd name="T108" fmla="*/ 282 w 889"/>
                <a:gd name="T109" fmla="*/ 57 h 890"/>
                <a:gd name="T110" fmla="*/ 635 w 889"/>
                <a:gd name="T111" fmla="*/ 43 h 890"/>
                <a:gd name="T112" fmla="*/ 285 w 889"/>
                <a:gd name="T113" fmla="*/ 55 h 890"/>
                <a:gd name="T114" fmla="*/ 578 w 889"/>
                <a:gd name="T115" fmla="*/ 46 h 890"/>
                <a:gd name="T116" fmla="*/ 327 w 889"/>
                <a:gd name="T117" fmla="*/ 16 h 890"/>
                <a:gd name="T118" fmla="*/ 483 w 889"/>
                <a:gd name="T119" fmla="*/ 26 h 890"/>
                <a:gd name="T120" fmla="*/ 428 w 889"/>
                <a:gd name="T121" fmla="*/ 0 h 890"/>
                <a:gd name="T122" fmla="*/ 444 w 889"/>
                <a:gd name="T123" fmla="*/ 0 h 890"/>
                <a:gd name="T124" fmla="*/ 481 w 889"/>
                <a:gd name="T125" fmla="*/ 2 h 8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89" h="890">
                  <a:moveTo>
                    <a:pt x="402" y="863"/>
                  </a:moveTo>
                  <a:cubicBezTo>
                    <a:pt x="402" y="863"/>
                    <a:pt x="402" y="863"/>
                    <a:pt x="402" y="863"/>
                  </a:cubicBezTo>
                  <a:cubicBezTo>
                    <a:pt x="399" y="887"/>
                    <a:pt x="399" y="887"/>
                    <a:pt x="399" y="887"/>
                  </a:cubicBezTo>
                  <a:cubicBezTo>
                    <a:pt x="399" y="887"/>
                    <a:pt x="399" y="887"/>
                    <a:pt x="399" y="887"/>
                  </a:cubicBezTo>
                  <a:cubicBezTo>
                    <a:pt x="414" y="889"/>
                    <a:pt x="430" y="890"/>
                    <a:pt x="445" y="890"/>
                  </a:cubicBezTo>
                  <a:cubicBezTo>
                    <a:pt x="446" y="890"/>
                    <a:pt x="447" y="890"/>
                    <a:pt x="449" y="890"/>
                  </a:cubicBezTo>
                  <a:cubicBezTo>
                    <a:pt x="449" y="890"/>
                    <a:pt x="449" y="890"/>
                    <a:pt x="449" y="890"/>
                  </a:cubicBezTo>
                  <a:cubicBezTo>
                    <a:pt x="449" y="866"/>
                    <a:pt x="449" y="866"/>
                    <a:pt x="449" y="866"/>
                  </a:cubicBezTo>
                  <a:cubicBezTo>
                    <a:pt x="449" y="866"/>
                    <a:pt x="449" y="866"/>
                    <a:pt x="449" y="866"/>
                  </a:cubicBezTo>
                  <a:cubicBezTo>
                    <a:pt x="448" y="866"/>
                    <a:pt x="448" y="866"/>
                    <a:pt x="448" y="866"/>
                  </a:cubicBezTo>
                  <a:cubicBezTo>
                    <a:pt x="447" y="866"/>
                    <a:pt x="446" y="866"/>
                    <a:pt x="445" y="866"/>
                  </a:cubicBezTo>
                  <a:cubicBezTo>
                    <a:pt x="431" y="866"/>
                    <a:pt x="416" y="865"/>
                    <a:pt x="402" y="863"/>
                  </a:cubicBezTo>
                  <a:moveTo>
                    <a:pt x="499" y="862"/>
                  </a:moveTo>
                  <a:cubicBezTo>
                    <a:pt x="499" y="862"/>
                    <a:pt x="499" y="862"/>
                    <a:pt x="499" y="862"/>
                  </a:cubicBezTo>
                  <a:cubicBezTo>
                    <a:pt x="484" y="864"/>
                    <a:pt x="468" y="865"/>
                    <a:pt x="452" y="866"/>
                  </a:cubicBezTo>
                  <a:cubicBezTo>
                    <a:pt x="452" y="866"/>
                    <a:pt x="452" y="866"/>
                    <a:pt x="452" y="866"/>
                  </a:cubicBezTo>
                  <a:cubicBezTo>
                    <a:pt x="453" y="890"/>
                    <a:pt x="453" y="890"/>
                    <a:pt x="453" y="890"/>
                  </a:cubicBezTo>
                  <a:cubicBezTo>
                    <a:pt x="453" y="890"/>
                    <a:pt x="453" y="890"/>
                    <a:pt x="453" y="890"/>
                  </a:cubicBezTo>
                  <a:cubicBezTo>
                    <a:pt x="469" y="889"/>
                    <a:pt x="486" y="888"/>
                    <a:pt x="502" y="886"/>
                  </a:cubicBezTo>
                  <a:cubicBezTo>
                    <a:pt x="502" y="886"/>
                    <a:pt x="502" y="886"/>
                    <a:pt x="502" y="886"/>
                  </a:cubicBezTo>
                  <a:cubicBezTo>
                    <a:pt x="499" y="862"/>
                    <a:pt x="499" y="862"/>
                    <a:pt x="499" y="862"/>
                  </a:cubicBezTo>
                  <a:cubicBezTo>
                    <a:pt x="499" y="862"/>
                    <a:pt x="499" y="862"/>
                    <a:pt x="499" y="862"/>
                  </a:cubicBezTo>
                  <a:moveTo>
                    <a:pt x="352" y="855"/>
                  </a:moveTo>
                  <a:cubicBezTo>
                    <a:pt x="347" y="879"/>
                    <a:pt x="347" y="879"/>
                    <a:pt x="347" y="879"/>
                  </a:cubicBezTo>
                  <a:cubicBezTo>
                    <a:pt x="347" y="879"/>
                    <a:pt x="347" y="879"/>
                    <a:pt x="347" y="879"/>
                  </a:cubicBezTo>
                  <a:cubicBezTo>
                    <a:pt x="363" y="882"/>
                    <a:pt x="379" y="885"/>
                    <a:pt x="395" y="887"/>
                  </a:cubicBezTo>
                  <a:cubicBezTo>
                    <a:pt x="396" y="887"/>
                    <a:pt x="396" y="887"/>
                    <a:pt x="396" y="887"/>
                  </a:cubicBezTo>
                  <a:cubicBezTo>
                    <a:pt x="398" y="863"/>
                    <a:pt x="398" y="863"/>
                    <a:pt x="398" y="863"/>
                  </a:cubicBezTo>
                  <a:cubicBezTo>
                    <a:pt x="398" y="863"/>
                    <a:pt x="398" y="863"/>
                    <a:pt x="398" y="863"/>
                  </a:cubicBezTo>
                  <a:cubicBezTo>
                    <a:pt x="383" y="861"/>
                    <a:pt x="367" y="859"/>
                    <a:pt x="352" y="855"/>
                  </a:cubicBezTo>
                  <a:cubicBezTo>
                    <a:pt x="352" y="855"/>
                    <a:pt x="352" y="855"/>
                    <a:pt x="352" y="855"/>
                  </a:cubicBezTo>
                  <a:moveTo>
                    <a:pt x="549" y="853"/>
                  </a:moveTo>
                  <a:cubicBezTo>
                    <a:pt x="548" y="853"/>
                    <a:pt x="548" y="853"/>
                    <a:pt x="548" y="853"/>
                  </a:cubicBezTo>
                  <a:cubicBezTo>
                    <a:pt x="533" y="856"/>
                    <a:pt x="518" y="859"/>
                    <a:pt x="503" y="862"/>
                  </a:cubicBezTo>
                  <a:cubicBezTo>
                    <a:pt x="503" y="862"/>
                    <a:pt x="503" y="862"/>
                    <a:pt x="503" y="862"/>
                  </a:cubicBezTo>
                  <a:cubicBezTo>
                    <a:pt x="506" y="885"/>
                    <a:pt x="506" y="885"/>
                    <a:pt x="506" y="885"/>
                  </a:cubicBezTo>
                  <a:cubicBezTo>
                    <a:pt x="506" y="885"/>
                    <a:pt x="506" y="885"/>
                    <a:pt x="506" y="885"/>
                  </a:cubicBezTo>
                  <a:cubicBezTo>
                    <a:pt x="522" y="883"/>
                    <a:pt x="539" y="880"/>
                    <a:pt x="554" y="876"/>
                  </a:cubicBezTo>
                  <a:cubicBezTo>
                    <a:pt x="555" y="876"/>
                    <a:pt x="555" y="876"/>
                    <a:pt x="555" y="876"/>
                  </a:cubicBezTo>
                  <a:cubicBezTo>
                    <a:pt x="549" y="853"/>
                    <a:pt x="549" y="853"/>
                    <a:pt x="549" y="853"/>
                  </a:cubicBezTo>
                  <a:cubicBezTo>
                    <a:pt x="549" y="853"/>
                    <a:pt x="549" y="853"/>
                    <a:pt x="549" y="853"/>
                  </a:cubicBezTo>
                  <a:moveTo>
                    <a:pt x="303" y="841"/>
                  </a:moveTo>
                  <a:cubicBezTo>
                    <a:pt x="295" y="864"/>
                    <a:pt x="295" y="864"/>
                    <a:pt x="295" y="864"/>
                  </a:cubicBezTo>
                  <a:cubicBezTo>
                    <a:pt x="295" y="864"/>
                    <a:pt x="295" y="864"/>
                    <a:pt x="295" y="864"/>
                  </a:cubicBezTo>
                  <a:cubicBezTo>
                    <a:pt x="311" y="869"/>
                    <a:pt x="327" y="874"/>
                    <a:pt x="343" y="878"/>
                  </a:cubicBezTo>
                  <a:cubicBezTo>
                    <a:pt x="342" y="878"/>
                    <a:pt x="342" y="878"/>
                    <a:pt x="342" y="878"/>
                  </a:cubicBezTo>
                  <a:cubicBezTo>
                    <a:pt x="343" y="878"/>
                    <a:pt x="343" y="878"/>
                    <a:pt x="343" y="878"/>
                  </a:cubicBezTo>
                  <a:cubicBezTo>
                    <a:pt x="348" y="855"/>
                    <a:pt x="348" y="855"/>
                    <a:pt x="348" y="855"/>
                  </a:cubicBezTo>
                  <a:cubicBezTo>
                    <a:pt x="348" y="855"/>
                    <a:pt x="348" y="855"/>
                    <a:pt x="348" y="855"/>
                  </a:cubicBezTo>
                  <a:cubicBezTo>
                    <a:pt x="333" y="851"/>
                    <a:pt x="318" y="847"/>
                    <a:pt x="303" y="841"/>
                  </a:cubicBezTo>
                  <a:cubicBezTo>
                    <a:pt x="303" y="841"/>
                    <a:pt x="303" y="841"/>
                    <a:pt x="303" y="841"/>
                  </a:cubicBezTo>
                  <a:moveTo>
                    <a:pt x="597" y="837"/>
                  </a:moveTo>
                  <a:cubicBezTo>
                    <a:pt x="597" y="837"/>
                    <a:pt x="597" y="837"/>
                    <a:pt x="597" y="837"/>
                  </a:cubicBezTo>
                  <a:cubicBezTo>
                    <a:pt x="582" y="843"/>
                    <a:pt x="567" y="848"/>
                    <a:pt x="552" y="852"/>
                  </a:cubicBezTo>
                  <a:cubicBezTo>
                    <a:pt x="552" y="852"/>
                    <a:pt x="552" y="852"/>
                    <a:pt x="552" y="852"/>
                  </a:cubicBezTo>
                  <a:cubicBezTo>
                    <a:pt x="558" y="875"/>
                    <a:pt x="558" y="875"/>
                    <a:pt x="558" y="875"/>
                  </a:cubicBezTo>
                  <a:cubicBezTo>
                    <a:pt x="558" y="875"/>
                    <a:pt x="558" y="875"/>
                    <a:pt x="558" y="875"/>
                  </a:cubicBezTo>
                  <a:cubicBezTo>
                    <a:pt x="574" y="871"/>
                    <a:pt x="590" y="866"/>
                    <a:pt x="605" y="860"/>
                  </a:cubicBezTo>
                  <a:cubicBezTo>
                    <a:pt x="606" y="860"/>
                    <a:pt x="606" y="860"/>
                    <a:pt x="606" y="860"/>
                  </a:cubicBezTo>
                  <a:cubicBezTo>
                    <a:pt x="597" y="837"/>
                    <a:pt x="597" y="837"/>
                    <a:pt x="597" y="837"/>
                  </a:cubicBezTo>
                  <a:cubicBezTo>
                    <a:pt x="597" y="837"/>
                    <a:pt x="597" y="837"/>
                    <a:pt x="597" y="837"/>
                  </a:cubicBezTo>
                  <a:moveTo>
                    <a:pt x="257" y="821"/>
                  </a:moveTo>
                  <a:cubicBezTo>
                    <a:pt x="246" y="843"/>
                    <a:pt x="246" y="843"/>
                    <a:pt x="246" y="843"/>
                  </a:cubicBezTo>
                  <a:cubicBezTo>
                    <a:pt x="246" y="843"/>
                    <a:pt x="246" y="843"/>
                    <a:pt x="246" y="843"/>
                  </a:cubicBezTo>
                  <a:cubicBezTo>
                    <a:pt x="261" y="850"/>
                    <a:pt x="276" y="857"/>
                    <a:pt x="292" y="863"/>
                  </a:cubicBezTo>
                  <a:cubicBezTo>
                    <a:pt x="292" y="863"/>
                    <a:pt x="292" y="863"/>
                    <a:pt x="292" y="863"/>
                  </a:cubicBezTo>
                  <a:cubicBezTo>
                    <a:pt x="300" y="840"/>
                    <a:pt x="300" y="840"/>
                    <a:pt x="300" y="840"/>
                  </a:cubicBezTo>
                  <a:cubicBezTo>
                    <a:pt x="300" y="840"/>
                    <a:pt x="300" y="840"/>
                    <a:pt x="300" y="840"/>
                  </a:cubicBezTo>
                  <a:cubicBezTo>
                    <a:pt x="285" y="835"/>
                    <a:pt x="271" y="829"/>
                    <a:pt x="257" y="822"/>
                  </a:cubicBezTo>
                  <a:cubicBezTo>
                    <a:pt x="257" y="821"/>
                    <a:pt x="257" y="821"/>
                    <a:pt x="257" y="821"/>
                  </a:cubicBezTo>
                  <a:moveTo>
                    <a:pt x="643" y="816"/>
                  </a:moveTo>
                  <a:cubicBezTo>
                    <a:pt x="643" y="816"/>
                    <a:pt x="643" y="816"/>
                    <a:pt x="643" y="816"/>
                  </a:cubicBezTo>
                  <a:cubicBezTo>
                    <a:pt x="629" y="824"/>
                    <a:pt x="615" y="830"/>
                    <a:pt x="600" y="836"/>
                  </a:cubicBezTo>
                  <a:cubicBezTo>
                    <a:pt x="600" y="836"/>
                    <a:pt x="600" y="836"/>
                    <a:pt x="600" y="836"/>
                  </a:cubicBezTo>
                  <a:cubicBezTo>
                    <a:pt x="609" y="858"/>
                    <a:pt x="609" y="858"/>
                    <a:pt x="609" y="858"/>
                  </a:cubicBezTo>
                  <a:cubicBezTo>
                    <a:pt x="609" y="858"/>
                    <a:pt x="609" y="858"/>
                    <a:pt x="609" y="858"/>
                  </a:cubicBezTo>
                  <a:cubicBezTo>
                    <a:pt x="624" y="852"/>
                    <a:pt x="639" y="845"/>
                    <a:pt x="654" y="837"/>
                  </a:cubicBezTo>
                  <a:cubicBezTo>
                    <a:pt x="654" y="837"/>
                    <a:pt x="654" y="837"/>
                    <a:pt x="654" y="837"/>
                  </a:cubicBezTo>
                  <a:cubicBezTo>
                    <a:pt x="643" y="816"/>
                    <a:pt x="643" y="816"/>
                    <a:pt x="643" y="816"/>
                  </a:cubicBezTo>
                  <a:moveTo>
                    <a:pt x="213" y="796"/>
                  </a:moveTo>
                  <a:cubicBezTo>
                    <a:pt x="200" y="816"/>
                    <a:pt x="200" y="816"/>
                    <a:pt x="200" y="816"/>
                  </a:cubicBezTo>
                  <a:cubicBezTo>
                    <a:pt x="200" y="816"/>
                    <a:pt x="200" y="816"/>
                    <a:pt x="200" y="816"/>
                  </a:cubicBezTo>
                  <a:cubicBezTo>
                    <a:pt x="214" y="825"/>
                    <a:pt x="228" y="834"/>
                    <a:pt x="243" y="841"/>
                  </a:cubicBezTo>
                  <a:cubicBezTo>
                    <a:pt x="243" y="841"/>
                    <a:pt x="243" y="841"/>
                    <a:pt x="243" y="841"/>
                  </a:cubicBezTo>
                  <a:cubicBezTo>
                    <a:pt x="254" y="820"/>
                    <a:pt x="254" y="820"/>
                    <a:pt x="254" y="820"/>
                  </a:cubicBezTo>
                  <a:cubicBezTo>
                    <a:pt x="254" y="820"/>
                    <a:pt x="254" y="820"/>
                    <a:pt x="254" y="820"/>
                  </a:cubicBezTo>
                  <a:cubicBezTo>
                    <a:pt x="254" y="820"/>
                    <a:pt x="254" y="820"/>
                    <a:pt x="254" y="820"/>
                  </a:cubicBezTo>
                  <a:cubicBezTo>
                    <a:pt x="240" y="813"/>
                    <a:pt x="226" y="805"/>
                    <a:pt x="213" y="796"/>
                  </a:cubicBezTo>
                  <a:cubicBezTo>
                    <a:pt x="213" y="796"/>
                    <a:pt x="213" y="796"/>
                    <a:pt x="213" y="796"/>
                  </a:cubicBezTo>
                  <a:moveTo>
                    <a:pt x="686" y="790"/>
                  </a:moveTo>
                  <a:cubicBezTo>
                    <a:pt x="686" y="790"/>
                    <a:pt x="686" y="790"/>
                    <a:pt x="686" y="790"/>
                  </a:cubicBezTo>
                  <a:cubicBezTo>
                    <a:pt x="673" y="799"/>
                    <a:pt x="660" y="807"/>
                    <a:pt x="646" y="814"/>
                  </a:cubicBezTo>
                  <a:cubicBezTo>
                    <a:pt x="646" y="814"/>
                    <a:pt x="646" y="814"/>
                    <a:pt x="646" y="814"/>
                  </a:cubicBezTo>
                  <a:cubicBezTo>
                    <a:pt x="657" y="835"/>
                    <a:pt x="657" y="835"/>
                    <a:pt x="657" y="835"/>
                  </a:cubicBezTo>
                  <a:cubicBezTo>
                    <a:pt x="657" y="836"/>
                    <a:pt x="657" y="836"/>
                    <a:pt x="657" y="836"/>
                  </a:cubicBezTo>
                  <a:cubicBezTo>
                    <a:pt x="657" y="835"/>
                    <a:pt x="657" y="835"/>
                    <a:pt x="657" y="835"/>
                  </a:cubicBezTo>
                  <a:cubicBezTo>
                    <a:pt x="672" y="828"/>
                    <a:pt x="686" y="819"/>
                    <a:pt x="699" y="809"/>
                  </a:cubicBezTo>
                  <a:cubicBezTo>
                    <a:pt x="699" y="809"/>
                    <a:pt x="699" y="809"/>
                    <a:pt x="699" y="809"/>
                  </a:cubicBezTo>
                  <a:cubicBezTo>
                    <a:pt x="686" y="790"/>
                    <a:pt x="686" y="790"/>
                    <a:pt x="686" y="790"/>
                  </a:cubicBezTo>
                  <a:moveTo>
                    <a:pt x="173" y="766"/>
                  </a:moveTo>
                  <a:cubicBezTo>
                    <a:pt x="157" y="784"/>
                    <a:pt x="157" y="784"/>
                    <a:pt x="157" y="784"/>
                  </a:cubicBezTo>
                  <a:cubicBezTo>
                    <a:pt x="157" y="784"/>
                    <a:pt x="157" y="784"/>
                    <a:pt x="157" y="784"/>
                  </a:cubicBezTo>
                  <a:cubicBezTo>
                    <a:pt x="170" y="795"/>
                    <a:pt x="183" y="805"/>
                    <a:pt x="197" y="814"/>
                  </a:cubicBezTo>
                  <a:cubicBezTo>
                    <a:pt x="197" y="814"/>
                    <a:pt x="197" y="814"/>
                    <a:pt x="197" y="814"/>
                  </a:cubicBezTo>
                  <a:cubicBezTo>
                    <a:pt x="210" y="794"/>
                    <a:pt x="210" y="794"/>
                    <a:pt x="210" y="794"/>
                  </a:cubicBezTo>
                  <a:cubicBezTo>
                    <a:pt x="210" y="794"/>
                    <a:pt x="210" y="794"/>
                    <a:pt x="210" y="794"/>
                  </a:cubicBezTo>
                  <a:cubicBezTo>
                    <a:pt x="197" y="786"/>
                    <a:pt x="185" y="776"/>
                    <a:pt x="173" y="766"/>
                  </a:cubicBezTo>
                  <a:cubicBezTo>
                    <a:pt x="173" y="766"/>
                    <a:pt x="173" y="766"/>
                    <a:pt x="173" y="766"/>
                  </a:cubicBezTo>
                  <a:moveTo>
                    <a:pt x="725" y="758"/>
                  </a:moveTo>
                  <a:cubicBezTo>
                    <a:pt x="725" y="758"/>
                    <a:pt x="725" y="758"/>
                    <a:pt x="725" y="758"/>
                  </a:cubicBezTo>
                  <a:cubicBezTo>
                    <a:pt x="714" y="769"/>
                    <a:pt x="701" y="779"/>
                    <a:pt x="689" y="788"/>
                  </a:cubicBezTo>
                  <a:cubicBezTo>
                    <a:pt x="689" y="788"/>
                    <a:pt x="689" y="788"/>
                    <a:pt x="689" y="788"/>
                  </a:cubicBezTo>
                  <a:cubicBezTo>
                    <a:pt x="702" y="807"/>
                    <a:pt x="702" y="807"/>
                    <a:pt x="702" y="807"/>
                  </a:cubicBezTo>
                  <a:cubicBezTo>
                    <a:pt x="702" y="807"/>
                    <a:pt x="702" y="807"/>
                    <a:pt x="702" y="807"/>
                  </a:cubicBezTo>
                  <a:cubicBezTo>
                    <a:pt x="703" y="807"/>
                    <a:pt x="703" y="807"/>
                    <a:pt x="703" y="807"/>
                  </a:cubicBezTo>
                  <a:cubicBezTo>
                    <a:pt x="716" y="798"/>
                    <a:pt x="729" y="787"/>
                    <a:pt x="741" y="776"/>
                  </a:cubicBezTo>
                  <a:cubicBezTo>
                    <a:pt x="741" y="777"/>
                    <a:pt x="741" y="777"/>
                    <a:pt x="741" y="777"/>
                  </a:cubicBezTo>
                  <a:cubicBezTo>
                    <a:pt x="741" y="776"/>
                    <a:pt x="741" y="776"/>
                    <a:pt x="741" y="776"/>
                  </a:cubicBezTo>
                  <a:cubicBezTo>
                    <a:pt x="725" y="758"/>
                    <a:pt x="725" y="758"/>
                    <a:pt x="725" y="758"/>
                  </a:cubicBezTo>
                  <a:moveTo>
                    <a:pt x="136" y="731"/>
                  </a:moveTo>
                  <a:cubicBezTo>
                    <a:pt x="119" y="747"/>
                    <a:pt x="119" y="747"/>
                    <a:pt x="119" y="747"/>
                  </a:cubicBezTo>
                  <a:cubicBezTo>
                    <a:pt x="119" y="747"/>
                    <a:pt x="119" y="747"/>
                    <a:pt x="119" y="747"/>
                  </a:cubicBezTo>
                  <a:cubicBezTo>
                    <a:pt x="119" y="747"/>
                    <a:pt x="119" y="747"/>
                    <a:pt x="119" y="747"/>
                  </a:cubicBezTo>
                  <a:cubicBezTo>
                    <a:pt x="130" y="759"/>
                    <a:pt x="142" y="771"/>
                    <a:pt x="154" y="782"/>
                  </a:cubicBezTo>
                  <a:cubicBezTo>
                    <a:pt x="154" y="782"/>
                    <a:pt x="154" y="782"/>
                    <a:pt x="154" y="782"/>
                  </a:cubicBezTo>
                  <a:cubicBezTo>
                    <a:pt x="170" y="764"/>
                    <a:pt x="170" y="764"/>
                    <a:pt x="170" y="764"/>
                  </a:cubicBezTo>
                  <a:cubicBezTo>
                    <a:pt x="170" y="764"/>
                    <a:pt x="170" y="764"/>
                    <a:pt x="170" y="764"/>
                  </a:cubicBezTo>
                  <a:cubicBezTo>
                    <a:pt x="158" y="753"/>
                    <a:pt x="147" y="742"/>
                    <a:pt x="136" y="731"/>
                  </a:cubicBezTo>
                  <a:cubicBezTo>
                    <a:pt x="136" y="731"/>
                    <a:pt x="136" y="731"/>
                    <a:pt x="136" y="731"/>
                  </a:cubicBezTo>
                  <a:moveTo>
                    <a:pt x="761" y="722"/>
                  </a:moveTo>
                  <a:cubicBezTo>
                    <a:pt x="761" y="722"/>
                    <a:pt x="761" y="722"/>
                    <a:pt x="761" y="722"/>
                  </a:cubicBezTo>
                  <a:cubicBezTo>
                    <a:pt x="761" y="722"/>
                    <a:pt x="761" y="722"/>
                    <a:pt x="761" y="722"/>
                  </a:cubicBezTo>
                  <a:cubicBezTo>
                    <a:pt x="761" y="723"/>
                    <a:pt x="761" y="723"/>
                    <a:pt x="761" y="723"/>
                  </a:cubicBezTo>
                  <a:cubicBezTo>
                    <a:pt x="750" y="734"/>
                    <a:pt x="739" y="745"/>
                    <a:pt x="728" y="756"/>
                  </a:cubicBezTo>
                  <a:cubicBezTo>
                    <a:pt x="728" y="756"/>
                    <a:pt x="728" y="756"/>
                    <a:pt x="728" y="756"/>
                  </a:cubicBezTo>
                  <a:cubicBezTo>
                    <a:pt x="744" y="774"/>
                    <a:pt x="744" y="774"/>
                    <a:pt x="744" y="774"/>
                  </a:cubicBezTo>
                  <a:cubicBezTo>
                    <a:pt x="744" y="774"/>
                    <a:pt x="744" y="774"/>
                    <a:pt x="744" y="774"/>
                  </a:cubicBezTo>
                  <a:cubicBezTo>
                    <a:pt x="756" y="762"/>
                    <a:pt x="768" y="751"/>
                    <a:pt x="779" y="738"/>
                  </a:cubicBezTo>
                  <a:cubicBezTo>
                    <a:pt x="779" y="738"/>
                    <a:pt x="779" y="738"/>
                    <a:pt x="779" y="738"/>
                  </a:cubicBezTo>
                  <a:cubicBezTo>
                    <a:pt x="761" y="723"/>
                    <a:pt x="761" y="723"/>
                    <a:pt x="761" y="723"/>
                  </a:cubicBezTo>
                  <a:cubicBezTo>
                    <a:pt x="761" y="722"/>
                    <a:pt x="761" y="722"/>
                    <a:pt x="761" y="722"/>
                  </a:cubicBezTo>
                  <a:moveTo>
                    <a:pt x="104" y="692"/>
                  </a:moveTo>
                  <a:cubicBezTo>
                    <a:pt x="85" y="706"/>
                    <a:pt x="85" y="706"/>
                    <a:pt x="85" y="706"/>
                  </a:cubicBezTo>
                  <a:cubicBezTo>
                    <a:pt x="85" y="706"/>
                    <a:pt x="85" y="706"/>
                    <a:pt x="85" y="706"/>
                  </a:cubicBezTo>
                  <a:cubicBezTo>
                    <a:pt x="94" y="719"/>
                    <a:pt x="105" y="732"/>
                    <a:pt x="116" y="744"/>
                  </a:cubicBezTo>
                  <a:cubicBezTo>
                    <a:pt x="116" y="745"/>
                    <a:pt x="116" y="745"/>
                    <a:pt x="116" y="745"/>
                  </a:cubicBezTo>
                  <a:cubicBezTo>
                    <a:pt x="134" y="729"/>
                    <a:pt x="134" y="729"/>
                    <a:pt x="134" y="729"/>
                  </a:cubicBezTo>
                  <a:cubicBezTo>
                    <a:pt x="134" y="729"/>
                    <a:pt x="134" y="729"/>
                    <a:pt x="134" y="729"/>
                  </a:cubicBezTo>
                  <a:cubicBezTo>
                    <a:pt x="134" y="728"/>
                    <a:pt x="134" y="728"/>
                    <a:pt x="134" y="728"/>
                  </a:cubicBezTo>
                  <a:cubicBezTo>
                    <a:pt x="123" y="717"/>
                    <a:pt x="113" y="705"/>
                    <a:pt x="104" y="692"/>
                  </a:cubicBezTo>
                  <a:cubicBezTo>
                    <a:pt x="104" y="692"/>
                    <a:pt x="104" y="692"/>
                    <a:pt x="104" y="692"/>
                  </a:cubicBezTo>
                  <a:moveTo>
                    <a:pt x="792" y="682"/>
                  </a:moveTo>
                  <a:cubicBezTo>
                    <a:pt x="792" y="683"/>
                    <a:pt x="792" y="683"/>
                    <a:pt x="792" y="683"/>
                  </a:cubicBezTo>
                  <a:cubicBezTo>
                    <a:pt x="783" y="695"/>
                    <a:pt x="773" y="708"/>
                    <a:pt x="763" y="720"/>
                  </a:cubicBezTo>
                  <a:cubicBezTo>
                    <a:pt x="763" y="720"/>
                    <a:pt x="763" y="720"/>
                    <a:pt x="763" y="720"/>
                  </a:cubicBezTo>
                  <a:cubicBezTo>
                    <a:pt x="781" y="735"/>
                    <a:pt x="781" y="735"/>
                    <a:pt x="781" y="735"/>
                  </a:cubicBezTo>
                  <a:cubicBezTo>
                    <a:pt x="781" y="735"/>
                    <a:pt x="781" y="735"/>
                    <a:pt x="781" y="735"/>
                  </a:cubicBezTo>
                  <a:cubicBezTo>
                    <a:pt x="792" y="723"/>
                    <a:pt x="802" y="710"/>
                    <a:pt x="811" y="696"/>
                  </a:cubicBezTo>
                  <a:cubicBezTo>
                    <a:pt x="812" y="696"/>
                    <a:pt x="812" y="696"/>
                    <a:pt x="812" y="696"/>
                  </a:cubicBezTo>
                  <a:cubicBezTo>
                    <a:pt x="792" y="682"/>
                    <a:pt x="792" y="682"/>
                    <a:pt x="792" y="682"/>
                  </a:cubicBezTo>
                  <a:moveTo>
                    <a:pt x="77" y="649"/>
                  </a:moveTo>
                  <a:cubicBezTo>
                    <a:pt x="56" y="661"/>
                    <a:pt x="56" y="661"/>
                    <a:pt x="56" y="661"/>
                  </a:cubicBezTo>
                  <a:cubicBezTo>
                    <a:pt x="56" y="661"/>
                    <a:pt x="56" y="661"/>
                    <a:pt x="56" y="661"/>
                  </a:cubicBezTo>
                  <a:cubicBezTo>
                    <a:pt x="64" y="676"/>
                    <a:pt x="73" y="690"/>
                    <a:pt x="82" y="703"/>
                  </a:cubicBezTo>
                  <a:cubicBezTo>
                    <a:pt x="82" y="703"/>
                    <a:pt x="82" y="703"/>
                    <a:pt x="82" y="703"/>
                  </a:cubicBezTo>
                  <a:cubicBezTo>
                    <a:pt x="102" y="689"/>
                    <a:pt x="102" y="689"/>
                    <a:pt x="102" y="689"/>
                  </a:cubicBezTo>
                  <a:cubicBezTo>
                    <a:pt x="102" y="689"/>
                    <a:pt x="102" y="689"/>
                    <a:pt x="102" y="689"/>
                  </a:cubicBezTo>
                  <a:cubicBezTo>
                    <a:pt x="93" y="676"/>
                    <a:pt x="84" y="663"/>
                    <a:pt x="77" y="650"/>
                  </a:cubicBezTo>
                  <a:cubicBezTo>
                    <a:pt x="77" y="649"/>
                    <a:pt x="77" y="649"/>
                    <a:pt x="77" y="649"/>
                  </a:cubicBezTo>
                  <a:moveTo>
                    <a:pt x="818" y="639"/>
                  </a:moveTo>
                  <a:cubicBezTo>
                    <a:pt x="818" y="639"/>
                    <a:pt x="818" y="639"/>
                    <a:pt x="818" y="639"/>
                  </a:cubicBezTo>
                  <a:cubicBezTo>
                    <a:pt x="811" y="653"/>
                    <a:pt x="803" y="667"/>
                    <a:pt x="794" y="679"/>
                  </a:cubicBezTo>
                  <a:cubicBezTo>
                    <a:pt x="794" y="680"/>
                    <a:pt x="794" y="680"/>
                    <a:pt x="794" y="680"/>
                  </a:cubicBezTo>
                  <a:cubicBezTo>
                    <a:pt x="814" y="693"/>
                    <a:pt x="814" y="693"/>
                    <a:pt x="814" y="693"/>
                  </a:cubicBezTo>
                  <a:cubicBezTo>
                    <a:pt x="814" y="693"/>
                    <a:pt x="814" y="693"/>
                    <a:pt x="814" y="693"/>
                  </a:cubicBezTo>
                  <a:cubicBezTo>
                    <a:pt x="823" y="679"/>
                    <a:pt x="831" y="665"/>
                    <a:pt x="839" y="650"/>
                  </a:cubicBezTo>
                  <a:cubicBezTo>
                    <a:pt x="839" y="650"/>
                    <a:pt x="839" y="650"/>
                    <a:pt x="839" y="650"/>
                  </a:cubicBezTo>
                  <a:cubicBezTo>
                    <a:pt x="818" y="639"/>
                    <a:pt x="818" y="639"/>
                    <a:pt x="818" y="639"/>
                  </a:cubicBezTo>
                  <a:cubicBezTo>
                    <a:pt x="818" y="639"/>
                    <a:pt x="818" y="639"/>
                    <a:pt x="818" y="639"/>
                  </a:cubicBezTo>
                  <a:moveTo>
                    <a:pt x="55" y="604"/>
                  </a:moveTo>
                  <a:cubicBezTo>
                    <a:pt x="33" y="613"/>
                    <a:pt x="33" y="613"/>
                    <a:pt x="33" y="613"/>
                  </a:cubicBezTo>
                  <a:cubicBezTo>
                    <a:pt x="33" y="613"/>
                    <a:pt x="33" y="613"/>
                    <a:pt x="33" y="613"/>
                  </a:cubicBezTo>
                  <a:cubicBezTo>
                    <a:pt x="39" y="628"/>
                    <a:pt x="46" y="643"/>
                    <a:pt x="54" y="658"/>
                  </a:cubicBezTo>
                  <a:cubicBezTo>
                    <a:pt x="54" y="658"/>
                    <a:pt x="54" y="658"/>
                    <a:pt x="54" y="658"/>
                  </a:cubicBezTo>
                  <a:cubicBezTo>
                    <a:pt x="75" y="646"/>
                    <a:pt x="75" y="646"/>
                    <a:pt x="75" y="646"/>
                  </a:cubicBezTo>
                  <a:cubicBezTo>
                    <a:pt x="75" y="646"/>
                    <a:pt x="75" y="646"/>
                    <a:pt x="75" y="646"/>
                  </a:cubicBezTo>
                  <a:cubicBezTo>
                    <a:pt x="68" y="633"/>
                    <a:pt x="61" y="618"/>
                    <a:pt x="55" y="604"/>
                  </a:cubicBezTo>
                  <a:cubicBezTo>
                    <a:pt x="55" y="604"/>
                    <a:pt x="55" y="604"/>
                    <a:pt x="55" y="604"/>
                  </a:cubicBezTo>
                  <a:moveTo>
                    <a:pt x="838" y="593"/>
                  </a:moveTo>
                  <a:cubicBezTo>
                    <a:pt x="838" y="593"/>
                    <a:pt x="838" y="593"/>
                    <a:pt x="838" y="593"/>
                  </a:cubicBezTo>
                  <a:cubicBezTo>
                    <a:pt x="833" y="608"/>
                    <a:pt x="827" y="622"/>
                    <a:pt x="820" y="636"/>
                  </a:cubicBezTo>
                  <a:cubicBezTo>
                    <a:pt x="819" y="636"/>
                    <a:pt x="819" y="636"/>
                    <a:pt x="819" y="636"/>
                  </a:cubicBezTo>
                  <a:cubicBezTo>
                    <a:pt x="841" y="647"/>
                    <a:pt x="841" y="647"/>
                    <a:pt x="841" y="647"/>
                  </a:cubicBezTo>
                  <a:cubicBezTo>
                    <a:pt x="841" y="647"/>
                    <a:pt x="841" y="647"/>
                    <a:pt x="841" y="647"/>
                  </a:cubicBezTo>
                  <a:cubicBezTo>
                    <a:pt x="848" y="632"/>
                    <a:pt x="855" y="617"/>
                    <a:pt x="861" y="602"/>
                  </a:cubicBezTo>
                  <a:cubicBezTo>
                    <a:pt x="861" y="602"/>
                    <a:pt x="861" y="602"/>
                    <a:pt x="861" y="602"/>
                  </a:cubicBezTo>
                  <a:cubicBezTo>
                    <a:pt x="838" y="593"/>
                    <a:pt x="838" y="593"/>
                    <a:pt x="838" y="593"/>
                  </a:cubicBezTo>
                  <a:moveTo>
                    <a:pt x="39" y="556"/>
                  </a:moveTo>
                  <a:cubicBezTo>
                    <a:pt x="16" y="562"/>
                    <a:pt x="16" y="562"/>
                    <a:pt x="16" y="562"/>
                  </a:cubicBezTo>
                  <a:cubicBezTo>
                    <a:pt x="16" y="562"/>
                    <a:pt x="16" y="562"/>
                    <a:pt x="16" y="562"/>
                  </a:cubicBezTo>
                  <a:cubicBezTo>
                    <a:pt x="16" y="563"/>
                    <a:pt x="16" y="563"/>
                    <a:pt x="16" y="563"/>
                  </a:cubicBezTo>
                  <a:cubicBezTo>
                    <a:pt x="20" y="578"/>
                    <a:pt x="25" y="594"/>
                    <a:pt x="31" y="609"/>
                  </a:cubicBezTo>
                  <a:cubicBezTo>
                    <a:pt x="31" y="610"/>
                    <a:pt x="31" y="610"/>
                    <a:pt x="31" y="610"/>
                  </a:cubicBezTo>
                  <a:cubicBezTo>
                    <a:pt x="53" y="601"/>
                    <a:pt x="53" y="601"/>
                    <a:pt x="53" y="601"/>
                  </a:cubicBezTo>
                  <a:cubicBezTo>
                    <a:pt x="54" y="601"/>
                    <a:pt x="54" y="601"/>
                    <a:pt x="54" y="601"/>
                  </a:cubicBezTo>
                  <a:cubicBezTo>
                    <a:pt x="54" y="601"/>
                    <a:pt x="54" y="601"/>
                    <a:pt x="54" y="601"/>
                  </a:cubicBezTo>
                  <a:cubicBezTo>
                    <a:pt x="48" y="586"/>
                    <a:pt x="43" y="571"/>
                    <a:pt x="39" y="556"/>
                  </a:cubicBezTo>
                  <a:cubicBezTo>
                    <a:pt x="39" y="556"/>
                    <a:pt x="39" y="556"/>
                    <a:pt x="39" y="556"/>
                  </a:cubicBezTo>
                  <a:moveTo>
                    <a:pt x="853" y="545"/>
                  </a:moveTo>
                  <a:cubicBezTo>
                    <a:pt x="853" y="545"/>
                    <a:pt x="853" y="545"/>
                    <a:pt x="853" y="545"/>
                  </a:cubicBezTo>
                  <a:cubicBezTo>
                    <a:pt x="850" y="560"/>
                    <a:pt x="845" y="575"/>
                    <a:pt x="840" y="590"/>
                  </a:cubicBezTo>
                  <a:cubicBezTo>
                    <a:pt x="840" y="590"/>
                    <a:pt x="840" y="590"/>
                    <a:pt x="840" y="590"/>
                  </a:cubicBezTo>
                  <a:cubicBezTo>
                    <a:pt x="862" y="598"/>
                    <a:pt x="862" y="598"/>
                    <a:pt x="862" y="598"/>
                  </a:cubicBezTo>
                  <a:cubicBezTo>
                    <a:pt x="862" y="598"/>
                    <a:pt x="862" y="598"/>
                    <a:pt x="862" y="598"/>
                  </a:cubicBezTo>
                  <a:cubicBezTo>
                    <a:pt x="868" y="582"/>
                    <a:pt x="873" y="567"/>
                    <a:pt x="877" y="551"/>
                  </a:cubicBezTo>
                  <a:cubicBezTo>
                    <a:pt x="878" y="551"/>
                    <a:pt x="878" y="551"/>
                    <a:pt x="878" y="551"/>
                  </a:cubicBezTo>
                  <a:cubicBezTo>
                    <a:pt x="853" y="545"/>
                    <a:pt x="853" y="545"/>
                    <a:pt x="853" y="545"/>
                  </a:cubicBezTo>
                  <a:moveTo>
                    <a:pt x="28" y="507"/>
                  </a:moveTo>
                  <a:cubicBezTo>
                    <a:pt x="5" y="510"/>
                    <a:pt x="5" y="510"/>
                    <a:pt x="5" y="510"/>
                  </a:cubicBezTo>
                  <a:cubicBezTo>
                    <a:pt x="5" y="510"/>
                    <a:pt x="5" y="510"/>
                    <a:pt x="5" y="510"/>
                  </a:cubicBezTo>
                  <a:cubicBezTo>
                    <a:pt x="5" y="510"/>
                    <a:pt x="5" y="510"/>
                    <a:pt x="5" y="510"/>
                  </a:cubicBezTo>
                  <a:cubicBezTo>
                    <a:pt x="7" y="527"/>
                    <a:pt x="10" y="543"/>
                    <a:pt x="15" y="559"/>
                  </a:cubicBezTo>
                  <a:cubicBezTo>
                    <a:pt x="15" y="559"/>
                    <a:pt x="15" y="559"/>
                    <a:pt x="15" y="559"/>
                  </a:cubicBezTo>
                  <a:cubicBezTo>
                    <a:pt x="38" y="553"/>
                    <a:pt x="38" y="553"/>
                    <a:pt x="38" y="553"/>
                  </a:cubicBezTo>
                  <a:cubicBezTo>
                    <a:pt x="38" y="552"/>
                    <a:pt x="38" y="552"/>
                    <a:pt x="38" y="552"/>
                  </a:cubicBezTo>
                  <a:cubicBezTo>
                    <a:pt x="34" y="537"/>
                    <a:pt x="31" y="522"/>
                    <a:pt x="28" y="507"/>
                  </a:cubicBezTo>
                  <a:cubicBezTo>
                    <a:pt x="28" y="507"/>
                    <a:pt x="28" y="507"/>
                    <a:pt x="28" y="507"/>
                  </a:cubicBezTo>
                  <a:moveTo>
                    <a:pt x="863" y="495"/>
                  </a:moveTo>
                  <a:cubicBezTo>
                    <a:pt x="861" y="495"/>
                    <a:pt x="861" y="495"/>
                    <a:pt x="861" y="495"/>
                  </a:cubicBezTo>
                  <a:cubicBezTo>
                    <a:pt x="862" y="495"/>
                    <a:pt x="862" y="495"/>
                    <a:pt x="862" y="495"/>
                  </a:cubicBezTo>
                  <a:cubicBezTo>
                    <a:pt x="860" y="511"/>
                    <a:pt x="858" y="526"/>
                    <a:pt x="854" y="541"/>
                  </a:cubicBezTo>
                  <a:cubicBezTo>
                    <a:pt x="854" y="541"/>
                    <a:pt x="854" y="541"/>
                    <a:pt x="854" y="541"/>
                  </a:cubicBezTo>
                  <a:cubicBezTo>
                    <a:pt x="878" y="547"/>
                    <a:pt x="878" y="547"/>
                    <a:pt x="878" y="547"/>
                  </a:cubicBezTo>
                  <a:cubicBezTo>
                    <a:pt x="878" y="547"/>
                    <a:pt x="878" y="547"/>
                    <a:pt x="878" y="547"/>
                  </a:cubicBezTo>
                  <a:cubicBezTo>
                    <a:pt x="881" y="531"/>
                    <a:pt x="884" y="514"/>
                    <a:pt x="886" y="498"/>
                  </a:cubicBezTo>
                  <a:cubicBezTo>
                    <a:pt x="886" y="498"/>
                    <a:pt x="886" y="498"/>
                    <a:pt x="886" y="498"/>
                  </a:cubicBezTo>
                  <a:cubicBezTo>
                    <a:pt x="863" y="495"/>
                    <a:pt x="863" y="495"/>
                    <a:pt x="863" y="495"/>
                  </a:cubicBezTo>
                  <a:moveTo>
                    <a:pt x="24" y="456"/>
                  </a:moveTo>
                  <a:cubicBezTo>
                    <a:pt x="0" y="457"/>
                    <a:pt x="0" y="457"/>
                    <a:pt x="0" y="457"/>
                  </a:cubicBezTo>
                  <a:cubicBezTo>
                    <a:pt x="0" y="457"/>
                    <a:pt x="0" y="457"/>
                    <a:pt x="0" y="457"/>
                  </a:cubicBezTo>
                  <a:cubicBezTo>
                    <a:pt x="0" y="474"/>
                    <a:pt x="2" y="490"/>
                    <a:pt x="4" y="506"/>
                  </a:cubicBezTo>
                  <a:cubicBezTo>
                    <a:pt x="4" y="507"/>
                    <a:pt x="4" y="507"/>
                    <a:pt x="4" y="507"/>
                  </a:cubicBezTo>
                  <a:cubicBezTo>
                    <a:pt x="28" y="503"/>
                    <a:pt x="28" y="503"/>
                    <a:pt x="28" y="503"/>
                  </a:cubicBezTo>
                  <a:cubicBezTo>
                    <a:pt x="28" y="503"/>
                    <a:pt x="28" y="503"/>
                    <a:pt x="28" y="503"/>
                  </a:cubicBezTo>
                  <a:cubicBezTo>
                    <a:pt x="28" y="503"/>
                    <a:pt x="28" y="503"/>
                    <a:pt x="28" y="503"/>
                  </a:cubicBezTo>
                  <a:cubicBezTo>
                    <a:pt x="26" y="488"/>
                    <a:pt x="24" y="472"/>
                    <a:pt x="24" y="457"/>
                  </a:cubicBezTo>
                  <a:cubicBezTo>
                    <a:pt x="24" y="456"/>
                    <a:pt x="24" y="456"/>
                    <a:pt x="24" y="456"/>
                  </a:cubicBezTo>
                  <a:moveTo>
                    <a:pt x="889" y="428"/>
                  </a:moveTo>
                  <a:cubicBezTo>
                    <a:pt x="865" y="429"/>
                    <a:pt x="865" y="429"/>
                    <a:pt x="865" y="429"/>
                  </a:cubicBezTo>
                  <a:cubicBezTo>
                    <a:pt x="865" y="429"/>
                    <a:pt x="865" y="429"/>
                    <a:pt x="865" y="429"/>
                  </a:cubicBezTo>
                  <a:cubicBezTo>
                    <a:pt x="865" y="429"/>
                    <a:pt x="865" y="429"/>
                    <a:pt x="865" y="429"/>
                  </a:cubicBezTo>
                  <a:cubicBezTo>
                    <a:pt x="865" y="434"/>
                    <a:pt x="865" y="440"/>
                    <a:pt x="865" y="445"/>
                  </a:cubicBezTo>
                  <a:cubicBezTo>
                    <a:pt x="865" y="460"/>
                    <a:pt x="864" y="476"/>
                    <a:pt x="863" y="491"/>
                  </a:cubicBezTo>
                  <a:cubicBezTo>
                    <a:pt x="863" y="492"/>
                    <a:pt x="863" y="492"/>
                    <a:pt x="863" y="492"/>
                  </a:cubicBezTo>
                  <a:cubicBezTo>
                    <a:pt x="886" y="494"/>
                    <a:pt x="886" y="494"/>
                    <a:pt x="886" y="494"/>
                  </a:cubicBezTo>
                  <a:cubicBezTo>
                    <a:pt x="887" y="494"/>
                    <a:pt x="887" y="494"/>
                    <a:pt x="887" y="494"/>
                  </a:cubicBezTo>
                  <a:cubicBezTo>
                    <a:pt x="887" y="494"/>
                    <a:pt x="887" y="494"/>
                    <a:pt x="887" y="494"/>
                  </a:cubicBezTo>
                  <a:cubicBezTo>
                    <a:pt x="888" y="478"/>
                    <a:pt x="889" y="461"/>
                    <a:pt x="889" y="445"/>
                  </a:cubicBezTo>
                  <a:cubicBezTo>
                    <a:pt x="889" y="439"/>
                    <a:pt x="889" y="434"/>
                    <a:pt x="889" y="428"/>
                  </a:cubicBezTo>
                  <a:cubicBezTo>
                    <a:pt x="889" y="428"/>
                    <a:pt x="889" y="428"/>
                    <a:pt x="889" y="428"/>
                  </a:cubicBezTo>
                  <a:moveTo>
                    <a:pt x="2" y="404"/>
                  </a:moveTo>
                  <a:cubicBezTo>
                    <a:pt x="2" y="404"/>
                    <a:pt x="2" y="404"/>
                    <a:pt x="2" y="404"/>
                  </a:cubicBezTo>
                  <a:cubicBezTo>
                    <a:pt x="0" y="417"/>
                    <a:pt x="0" y="431"/>
                    <a:pt x="0" y="445"/>
                  </a:cubicBezTo>
                  <a:cubicBezTo>
                    <a:pt x="0" y="448"/>
                    <a:pt x="0" y="450"/>
                    <a:pt x="0" y="453"/>
                  </a:cubicBezTo>
                  <a:cubicBezTo>
                    <a:pt x="0" y="453"/>
                    <a:pt x="0" y="453"/>
                    <a:pt x="0" y="453"/>
                  </a:cubicBezTo>
                  <a:cubicBezTo>
                    <a:pt x="24" y="453"/>
                    <a:pt x="24" y="453"/>
                    <a:pt x="24" y="453"/>
                  </a:cubicBezTo>
                  <a:cubicBezTo>
                    <a:pt x="24" y="453"/>
                    <a:pt x="24" y="453"/>
                    <a:pt x="24" y="453"/>
                  </a:cubicBezTo>
                  <a:cubicBezTo>
                    <a:pt x="24" y="453"/>
                    <a:pt x="24" y="453"/>
                    <a:pt x="24" y="453"/>
                  </a:cubicBezTo>
                  <a:cubicBezTo>
                    <a:pt x="24" y="450"/>
                    <a:pt x="24" y="448"/>
                    <a:pt x="24" y="445"/>
                  </a:cubicBezTo>
                  <a:cubicBezTo>
                    <a:pt x="24" y="432"/>
                    <a:pt x="24" y="419"/>
                    <a:pt x="26" y="406"/>
                  </a:cubicBezTo>
                  <a:cubicBezTo>
                    <a:pt x="26" y="406"/>
                    <a:pt x="26" y="406"/>
                    <a:pt x="26" y="406"/>
                  </a:cubicBezTo>
                  <a:cubicBezTo>
                    <a:pt x="2" y="404"/>
                    <a:pt x="2" y="404"/>
                    <a:pt x="2" y="404"/>
                  </a:cubicBezTo>
                  <a:moveTo>
                    <a:pt x="884" y="375"/>
                  </a:moveTo>
                  <a:cubicBezTo>
                    <a:pt x="860" y="379"/>
                    <a:pt x="860" y="379"/>
                    <a:pt x="860" y="379"/>
                  </a:cubicBezTo>
                  <a:cubicBezTo>
                    <a:pt x="860" y="379"/>
                    <a:pt x="860" y="379"/>
                    <a:pt x="860" y="379"/>
                  </a:cubicBezTo>
                  <a:cubicBezTo>
                    <a:pt x="863" y="394"/>
                    <a:pt x="864" y="410"/>
                    <a:pt x="865" y="425"/>
                  </a:cubicBezTo>
                  <a:cubicBezTo>
                    <a:pt x="865" y="425"/>
                    <a:pt x="865" y="425"/>
                    <a:pt x="865" y="425"/>
                  </a:cubicBezTo>
                  <a:cubicBezTo>
                    <a:pt x="889" y="424"/>
                    <a:pt x="889" y="424"/>
                    <a:pt x="889" y="424"/>
                  </a:cubicBezTo>
                  <a:cubicBezTo>
                    <a:pt x="889" y="424"/>
                    <a:pt x="889" y="424"/>
                    <a:pt x="889" y="424"/>
                  </a:cubicBezTo>
                  <a:cubicBezTo>
                    <a:pt x="888" y="408"/>
                    <a:pt x="886" y="391"/>
                    <a:pt x="884" y="375"/>
                  </a:cubicBezTo>
                  <a:cubicBezTo>
                    <a:pt x="884" y="375"/>
                    <a:pt x="884" y="375"/>
                    <a:pt x="884" y="375"/>
                  </a:cubicBezTo>
                  <a:moveTo>
                    <a:pt x="10" y="351"/>
                  </a:moveTo>
                  <a:cubicBezTo>
                    <a:pt x="10" y="351"/>
                    <a:pt x="10" y="351"/>
                    <a:pt x="10" y="351"/>
                  </a:cubicBezTo>
                  <a:cubicBezTo>
                    <a:pt x="6" y="367"/>
                    <a:pt x="4" y="383"/>
                    <a:pt x="2" y="400"/>
                  </a:cubicBezTo>
                  <a:cubicBezTo>
                    <a:pt x="2" y="400"/>
                    <a:pt x="2" y="400"/>
                    <a:pt x="2" y="400"/>
                  </a:cubicBezTo>
                  <a:cubicBezTo>
                    <a:pt x="26" y="402"/>
                    <a:pt x="26" y="402"/>
                    <a:pt x="26" y="402"/>
                  </a:cubicBezTo>
                  <a:cubicBezTo>
                    <a:pt x="26" y="402"/>
                    <a:pt x="26" y="402"/>
                    <a:pt x="26" y="402"/>
                  </a:cubicBezTo>
                  <a:cubicBezTo>
                    <a:pt x="27" y="387"/>
                    <a:pt x="30" y="371"/>
                    <a:pt x="33" y="356"/>
                  </a:cubicBezTo>
                  <a:cubicBezTo>
                    <a:pt x="33" y="356"/>
                    <a:pt x="33" y="356"/>
                    <a:pt x="33" y="356"/>
                  </a:cubicBezTo>
                  <a:cubicBezTo>
                    <a:pt x="10" y="351"/>
                    <a:pt x="10" y="351"/>
                    <a:pt x="10" y="351"/>
                  </a:cubicBezTo>
                  <a:moveTo>
                    <a:pt x="872" y="323"/>
                  </a:moveTo>
                  <a:cubicBezTo>
                    <a:pt x="849" y="329"/>
                    <a:pt x="849" y="329"/>
                    <a:pt x="849" y="329"/>
                  </a:cubicBezTo>
                  <a:cubicBezTo>
                    <a:pt x="849" y="329"/>
                    <a:pt x="849" y="329"/>
                    <a:pt x="849" y="329"/>
                  </a:cubicBezTo>
                  <a:cubicBezTo>
                    <a:pt x="854" y="344"/>
                    <a:pt x="857" y="360"/>
                    <a:pt x="860" y="375"/>
                  </a:cubicBezTo>
                  <a:cubicBezTo>
                    <a:pt x="860" y="375"/>
                    <a:pt x="860" y="375"/>
                    <a:pt x="860" y="375"/>
                  </a:cubicBezTo>
                  <a:cubicBezTo>
                    <a:pt x="883" y="371"/>
                    <a:pt x="883" y="371"/>
                    <a:pt x="883" y="371"/>
                  </a:cubicBezTo>
                  <a:cubicBezTo>
                    <a:pt x="883" y="371"/>
                    <a:pt x="883" y="371"/>
                    <a:pt x="883" y="371"/>
                  </a:cubicBezTo>
                  <a:cubicBezTo>
                    <a:pt x="881" y="355"/>
                    <a:pt x="877" y="339"/>
                    <a:pt x="872" y="323"/>
                  </a:cubicBezTo>
                  <a:cubicBezTo>
                    <a:pt x="872" y="323"/>
                    <a:pt x="872" y="323"/>
                    <a:pt x="872" y="323"/>
                  </a:cubicBezTo>
                  <a:moveTo>
                    <a:pt x="24" y="299"/>
                  </a:moveTo>
                  <a:cubicBezTo>
                    <a:pt x="24" y="300"/>
                    <a:pt x="24" y="300"/>
                    <a:pt x="24" y="300"/>
                  </a:cubicBezTo>
                  <a:cubicBezTo>
                    <a:pt x="19" y="315"/>
                    <a:pt x="14" y="331"/>
                    <a:pt x="11" y="347"/>
                  </a:cubicBezTo>
                  <a:cubicBezTo>
                    <a:pt x="11" y="347"/>
                    <a:pt x="11" y="347"/>
                    <a:pt x="11" y="347"/>
                  </a:cubicBezTo>
                  <a:cubicBezTo>
                    <a:pt x="34" y="353"/>
                    <a:pt x="34" y="353"/>
                    <a:pt x="34" y="353"/>
                  </a:cubicBezTo>
                  <a:cubicBezTo>
                    <a:pt x="34" y="352"/>
                    <a:pt x="34" y="352"/>
                    <a:pt x="34" y="352"/>
                  </a:cubicBezTo>
                  <a:cubicBezTo>
                    <a:pt x="37" y="337"/>
                    <a:pt x="42" y="322"/>
                    <a:pt x="47" y="307"/>
                  </a:cubicBezTo>
                  <a:cubicBezTo>
                    <a:pt x="47" y="307"/>
                    <a:pt x="47" y="307"/>
                    <a:pt x="47" y="307"/>
                  </a:cubicBezTo>
                  <a:cubicBezTo>
                    <a:pt x="24" y="299"/>
                    <a:pt x="24" y="299"/>
                    <a:pt x="24" y="299"/>
                  </a:cubicBezTo>
                  <a:moveTo>
                    <a:pt x="855" y="272"/>
                  </a:moveTo>
                  <a:cubicBezTo>
                    <a:pt x="833" y="282"/>
                    <a:pt x="833" y="282"/>
                    <a:pt x="833" y="282"/>
                  </a:cubicBezTo>
                  <a:cubicBezTo>
                    <a:pt x="833" y="282"/>
                    <a:pt x="833" y="282"/>
                    <a:pt x="833" y="282"/>
                  </a:cubicBezTo>
                  <a:cubicBezTo>
                    <a:pt x="839" y="296"/>
                    <a:pt x="844" y="311"/>
                    <a:pt x="848" y="326"/>
                  </a:cubicBezTo>
                  <a:cubicBezTo>
                    <a:pt x="848" y="326"/>
                    <a:pt x="848" y="326"/>
                    <a:pt x="848" y="326"/>
                  </a:cubicBezTo>
                  <a:cubicBezTo>
                    <a:pt x="871" y="319"/>
                    <a:pt x="871" y="319"/>
                    <a:pt x="871" y="319"/>
                  </a:cubicBezTo>
                  <a:cubicBezTo>
                    <a:pt x="871" y="319"/>
                    <a:pt x="871" y="319"/>
                    <a:pt x="871" y="319"/>
                  </a:cubicBezTo>
                  <a:cubicBezTo>
                    <a:pt x="867" y="303"/>
                    <a:pt x="861" y="288"/>
                    <a:pt x="855" y="272"/>
                  </a:cubicBezTo>
                  <a:cubicBezTo>
                    <a:pt x="855" y="272"/>
                    <a:pt x="855" y="272"/>
                    <a:pt x="855" y="272"/>
                  </a:cubicBezTo>
                  <a:moveTo>
                    <a:pt x="45" y="250"/>
                  </a:moveTo>
                  <a:cubicBezTo>
                    <a:pt x="44" y="250"/>
                    <a:pt x="44" y="250"/>
                    <a:pt x="44" y="250"/>
                  </a:cubicBezTo>
                  <a:cubicBezTo>
                    <a:pt x="37" y="265"/>
                    <a:pt x="31" y="280"/>
                    <a:pt x="25" y="296"/>
                  </a:cubicBezTo>
                  <a:cubicBezTo>
                    <a:pt x="24" y="296"/>
                    <a:pt x="24" y="296"/>
                    <a:pt x="24" y="296"/>
                  </a:cubicBezTo>
                  <a:cubicBezTo>
                    <a:pt x="48" y="304"/>
                    <a:pt x="48" y="304"/>
                    <a:pt x="48" y="304"/>
                  </a:cubicBezTo>
                  <a:cubicBezTo>
                    <a:pt x="48" y="304"/>
                    <a:pt x="48" y="304"/>
                    <a:pt x="48" y="304"/>
                  </a:cubicBezTo>
                  <a:cubicBezTo>
                    <a:pt x="53" y="289"/>
                    <a:pt x="59" y="275"/>
                    <a:pt x="66" y="261"/>
                  </a:cubicBezTo>
                  <a:cubicBezTo>
                    <a:pt x="66" y="261"/>
                    <a:pt x="66" y="261"/>
                    <a:pt x="66" y="261"/>
                  </a:cubicBezTo>
                  <a:cubicBezTo>
                    <a:pt x="45" y="250"/>
                    <a:pt x="45" y="250"/>
                    <a:pt x="45" y="250"/>
                  </a:cubicBezTo>
                  <a:moveTo>
                    <a:pt x="831" y="224"/>
                  </a:moveTo>
                  <a:cubicBezTo>
                    <a:pt x="810" y="236"/>
                    <a:pt x="810" y="236"/>
                    <a:pt x="810" y="236"/>
                  </a:cubicBezTo>
                  <a:cubicBezTo>
                    <a:pt x="810" y="237"/>
                    <a:pt x="810" y="237"/>
                    <a:pt x="810" y="237"/>
                  </a:cubicBezTo>
                  <a:cubicBezTo>
                    <a:pt x="818" y="250"/>
                    <a:pt x="825" y="264"/>
                    <a:pt x="831" y="278"/>
                  </a:cubicBezTo>
                  <a:cubicBezTo>
                    <a:pt x="831" y="278"/>
                    <a:pt x="831" y="278"/>
                    <a:pt x="831" y="278"/>
                  </a:cubicBezTo>
                  <a:cubicBezTo>
                    <a:pt x="853" y="269"/>
                    <a:pt x="853" y="269"/>
                    <a:pt x="853" y="269"/>
                  </a:cubicBezTo>
                  <a:cubicBezTo>
                    <a:pt x="853" y="269"/>
                    <a:pt x="853" y="269"/>
                    <a:pt x="853" y="269"/>
                  </a:cubicBezTo>
                  <a:cubicBezTo>
                    <a:pt x="847" y="254"/>
                    <a:pt x="839" y="239"/>
                    <a:pt x="831" y="225"/>
                  </a:cubicBezTo>
                  <a:cubicBezTo>
                    <a:pt x="831" y="224"/>
                    <a:pt x="831" y="224"/>
                    <a:pt x="831" y="224"/>
                  </a:cubicBezTo>
                  <a:moveTo>
                    <a:pt x="71" y="204"/>
                  </a:moveTo>
                  <a:cubicBezTo>
                    <a:pt x="71" y="204"/>
                    <a:pt x="71" y="204"/>
                    <a:pt x="71" y="204"/>
                  </a:cubicBezTo>
                  <a:cubicBezTo>
                    <a:pt x="62" y="217"/>
                    <a:pt x="54" y="232"/>
                    <a:pt x="46" y="246"/>
                  </a:cubicBezTo>
                  <a:cubicBezTo>
                    <a:pt x="46" y="246"/>
                    <a:pt x="46" y="246"/>
                    <a:pt x="46" y="246"/>
                  </a:cubicBezTo>
                  <a:cubicBezTo>
                    <a:pt x="67" y="257"/>
                    <a:pt x="67" y="257"/>
                    <a:pt x="67" y="257"/>
                  </a:cubicBezTo>
                  <a:cubicBezTo>
                    <a:pt x="68" y="257"/>
                    <a:pt x="68" y="257"/>
                    <a:pt x="68" y="257"/>
                  </a:cubicBezTo>
                  <a:cubicBezTo>
                    <a:pt x="68" y="257"/>
                    <a:pt x="68" y="257"/>
                    <a:pt x="68" y="257"/>
                  </a:cubicBezTo>
                  <a:cubicBezTo>
                    <a:pt x="75" y="243"/>
                    <a:pt x="82" y="230"/>
                    <a:pt x="91" y="217"/>
                  </a:cubicBezTo>
                  <a:cubicBezTo>
                    <a:pt x="91" y="217"/>
                    <a:pt x="91" y="217"/>
                    <a:pt x="91" y="217"/>
                  </a:cubicBezTo>
                  <a:cubicBezTo>
                    <a:pt x="71" y="204"/>
                    <a:pt x="71" y="204"/>
                    <a:pt x="71" y="204"/>
                  </a:cubicBezTo>
                  <a:moveTo>
                    <a:pt x="802" y="180"/>
                  </a:moveTo>
                  <a:cubicBezTo>
                    <a:pt x="802" y="180"/>
                    <a:pt x="802" y="180"/>
                    <a:pt x="802" y="180"/>
                  </a:cubicBezTo>
                  <a:cubicBezTo>
                    <a:pt x="782" y="194"/>
                    <a:pt x="782" y="194"/>
                    <a:pt x="782" y="194"/>
                  </a:cubicBezTo>
                  <a:cubicBezTo>
                    <a:pt x="783" y="194"/>
                    <a:pt x="783" y="194"/>
                    <a:pt x="783" y="194"/>
                  </a:cubicBezTo>
                  <a:cubicBezTo>
                    <a:pt x="792" y="207"/>
                    <a:pt x="800" y="220"/>
                    <a:pt x="808" y="233"/>
                  </a:cubicBezTo>
                  <a:cubicBezTo>
                    <a:pt x="808" y="233"/>
                    <a:pt x="808" y="233"/>
                    <a:pt x="808" y="233"/>
                  </a:cubicBezTo>
                  <a:cubicBezTo>
                    <a:pt x="829" y="221"/>
                    <a:pt x="829" y="221"/>
                    <a:pt x="829" y="221"/>
                  </a:cubicBezTo>
                  <a:cubicBezTo>
                    <a:pt x="829" y="221"/>
                    <a:pt x="829" y="221"/>
                    <a:pt x="829" y="221"/>
                  </a:cubicBezTo>
                  <a:cubicBezTo>
                    <a:pt x="821" y="207"/>
                    <a:pt x="812" y="193"/>
                    <a:pt x="802" y="180"/>
                  </a:cubicBezTo>
                  <a:cubicBezTo>
                    <a:pt x="802" y="180"/>
                    <a:pt x="802" y="180"/>
                    <a:pt x="802" y="180"/>
                  </a:cubicBezTo>
                  <a:moveTo>
                    <a:pt x="102" y="161"/>
                  </a:moveTo>
                  <a:cubicBezTo>
                    <a:pt x="102" y="161"/>
                    <a:pt x="102" y="161"/>
                    <a:pt x="102" y="161"/>
                  </a:cubicBezTo>
                  <a:cubicBezTo>
                    <a:pt x="92" y="173"/>
                    <a:pt x="82" y="187"/>
                    <a:pt x="73" y="200"/>
                  </a:cubicBezTo>
                  <a:cubicBezTo>
                    <a:pt x="73" y="200"/>
                    <a:pt x="73" y="200"/>
                    <a:pt x="73" y="200"/>
                  </a:cubicBezTo>
                  <a:cubicBezTo>
                    <a:pt x="93" y="214"/>
                    <a:pt x="93" y="214"/>
                    <a:pt x="93" y="214"/>
                  </a:cubicBezTo>
                  <a:cubicBezTo>
                    <a:pt x="93" y="214"/>
                    <a:pt x="93" y="214"/>
                    <a:pt x="93" y="214"/>
                  </a:cubicBezTo>
                  <a:cubicBezTo>
                    <a:pt x="93" y="213"/>
                    <a:pt x="93" y="213"/>
                    <a:pt x="93" y="213"/>
                  </a:cubicBezTo>
                  <a:cubicBezTo>
                    <a:pt x="102" y="201"/>
                    <a:pt x="111" y="188"/>
                    <a:pt x="121" y="176"/>
                  </a:cubicBezTo>
                  <a:cubicBezTo>
                    <a:pt x="121" y="176"/>
                    <a:pt x="121" y="176"/>
                    <a:pt x="121" y="176"/>
                  </a:cubicBezTo>
                  <a:cubicBezTo>
                    <a:pt x="102" y="161"/>
                    <a:pt x="102" y="161"/>
                    <a:pt x="102" y="161"/>
                  </a:cubicBezTo>
                  <a:moveTo>
                    <a:pt x="767" y="139"/>
                  </a:moveTo>
                  <a:cubicBezTo>
                    <a:pt x="750" y="155"/>
                    <a:pt x="750" y="155"/>
                    <a:pt x="750" y="155"/>
                  </a:cubicBezTo>
                  <a:cubicBezTo>
                    <a:pt x="750" y="156"/>
                    <a:pt x="750" y="156"/>
                    <a:pt x="750" y="156"/>
                  </a:cubicBezTo>
                  <a:cubicBezTo>
                    <a:pt x="761" y="167"/>
                    <a:pt x="771" y="179"/>
                    <a:pt x="780" y="191"/>
                  </a:cubicBezTo>
                  <a:cubicBezTo>
                    <a:pt x="780" y="191"/>
                    <a:pt x="780" y="191"/>
                    <a:pt x="780" y="191"/>
                  </a:cubicBezTo>
                  <a:cubicBezTo>
                    <a:pt x="800" y="177"/>
                    <a:pt x="800" y="177"/>
                    <a:pt x="800" y="177"/>
                  </a:cubicBezTo>
                  <a:cubicBezTo>
                    <a:pt x="799" y="177"/>
                    <a:pt x="799" y="177"/>
                    <a:pt x="799" y="177"/>
                  </a:cubicBezTo>
                  <a:cubicBezTo>
                    <a:pt x="790" y="164"/>
                    <a:pt x="779" y="151"/>
                    <a:pt x="768" y="139"/>
                  </a:cubicBezTo>
                  <a:cubicBezTo>
                    <a:pt x="767" y="139"/>
                    <a:pt x="767" y="139"/>
                    <a:pt x="767" y="139"/>
                  </a:cubicBezTo>
                  <a:moveTo>
                    <a:pt x="139" y="122"/>
                  </a:moveTo>
                  <a:cubicBezTo>
                    <a:pt x="139" y="122"/>
                    <a:pt x="139" y="122"/>
                    <a:pt x="139" y="122"/>
                  </a:cubicBezTo>
                  <a:cubicBezTo>
                    <a:pt x="127" y="133"/>
                    <a:pt x="116" y="145"/>
                    <a:pt x="105" y="158"/>
                  </a:cubicBezTo>
                  <a:cubicBezTo>
                    <a:pt x="105" y="158"/>
                    <a:pt x="105" y="158"/>
                    <a:pt x="105" y="158"/>
                  </a:cubicBezTo>
                  <a:cubicBezTo>
                    <a:pt x="123" y="173"/>
                    <a:pt x="123" y="173"/>
                    <a:pt x="123" y="173"/>
                  </a:cubicBezTo>
                  <a:cubicBezTo>
                    <a:pt x="123" y="173"/>
                    <a:pt x="123" y="173"/>
                    <a:pt x="123" y="173"/>
                  </a:cubicBezTo>
                  <a:cubicBezTo>
                    <a:pt x="133" y="161"/>
                    <a:pt x="144" y="150"/>
                    <a:pt x="155" y="139"/>
                  </a:cubicBezTo>
                  <a:cubicBezTo>
                    <a:pt x="155" y="139"/>
                    <a:pt x="155" y="139"/>
                    <a:pt x="155" y="139"/>
                  </a:cubicBezTo>
                  <a:cubicBezTo>
                    <a:pt x="139" y="122"/>
                    <a:pt x="139" y="122"/>
                    <a:pt x="139" y="122"/>
                  </a:cubicBezTo>
                  <a:moveTo>
                    <a:pt x="728" y="102"/>
                  </a:moveTo>
                  <a:cubicBezTo>
                    <a:pt x="713" y="121"/>
                    <a:pt x="713" y="121"/>
                    <a:pt x="713" y="121"/>
                  </a:cubicBezTo>
                  <a:cubicBezTo>
                    <a:pt x="713" y="121"/>
                    <a:pt x="713" y="121"/>
                    <a:pt x="713" y="121"/>
                  </a:cubicBezTo>
                  <a:cubicBezTo>
                    <a:pt x="713" y="121"/>
                    <a:pt x="713" y="121"/>
                    <a:pt x="713" y="121"/>
                  </a:cubicBezTo>
                  <a:cubicBezTo>
                    <a:pt x="725" y="131"/>
                    <a:pt x="737" y="142"/>
                    <a:pt x="747" y="153"/>
                  </a:cubicBezTo>
                  <a:cubicBezTo>
                    <a:pt x="748" y="153"/>
                    <a:pt x="748" y="153"/>
                    <a:pt x="748" y="153"/>
                  </a:cubicBezTo>
                  <a:cubicBezTo>
                    <a:pt x="765" y="136"/>
                    <a:pt x="765" y="136"/>
                    <a:pt x="765" y="136"/>
                  </a:cubicBezTo>
                  <a:cubicBezTo>
                    <a:pt x="765" y="136"/>
                    <a:pt x="765" y="136"/>
                    <a:pt x="765" y="136"/>
                  </a:cubicBezTo>
                  <a:cubicBezTo>
                    <a:pt x="765" y="136"/>
                    <a:pt x="765" y="136"/>
                    <a:pt x="765" y="136"/>
                  </a:cubicBezTo>
                  <a:cubicBezTo>
                    <a:pt x="753" y="124"/>
                    <a:pt x="741" y="113"/>
                    <a:pt x="729" y="103"/>
                  </a:cubicBezTo>
                  <a:cubicBezTo>
                    <a:pt x="728" y="102"/>
                    <a:pt x="728" y="102"/>
                    <a:pt x="728" y="102"/>
                  </a:cubicBezTo>
                  <a:moveTo>
                    <a:pt x="180" y="87"/>
                  </a:moveTo>
                  <a:cubicBezTo>
                    <a:pt x="180" y="87"/>
                    <a:pt x="180" y="87"/>
                    <a:pt x="180" y="87"/>
                  </a:cubicBezTo>
                  <a:cubicBezTo>
                    <a:pt x="167" y="97"/>
                    <a:pt x="154" y="108"/>
                    <a:pt x="142" y="119"/>
                  </a:cubicBezTo>
                  <a:cubicBezTo>
                    <a:pt x="142" y="118"/>
                    <a:pt x="142" y="118"/>
                    <a:pt x="142" y="118"/>
                  </a:cubicBezTo>
                  <a:cubicBezTo>
                    <a:pt x="142" y="119"/>
                    <a:pt x="142" y="119"/>
                    <a:pt x="142" y="119"/>
                  </a:cubicBezTo>
                  <a:cubicBezTo>
                    <a:pt x="158" y="137"/>
                    <a:pt x="158" y="137"/>
                    <a:pt x="158" y="137"/>
                  </a:cubicBezTo>
                  <a:cubicBezTo>
                    <a:pt x="158" y="137"/>
                    <a:pt x="158" y="137"/>
                    <a:pt x="158" y="137"/>
                  </a:cubicBezTo>
                  <a:cubicBezTo>
                    <a:pt x="170" y="126"/>
                    <a:pt x="182" y="116"/>
                    <a:pt x="194" y="107"/>
                  </a:cubicBezTo>
                  <a:cubicBezTo>
                    <a:pt x="194" y="107"/>
                    <a:pt x="194" y="107"/>
                    <a:pt x="194" y="107"/>
                  </a:cubicBezTo>
                  <a:cubicBezTo>
                    <a:pt x="180" y="87"/>
                    <a:pt x="180" y="87"/>
                    <a:pt x="180" y="87"/>
                  </a:cubicBezTo>
                  <a:moveTo>
                    <a:pt x="685" y="71"/>
                  </a:moveTo>
                  <a:cubicBezTo>
                    <a:pt x="672" y="91"/>
                    <a:pt x="672" y="91"/>
                    <a:pt x="672" y="91"/>
                  </a:cubicBezTo>
                  <a:cubicBezTo>
                    <a:pt x="673" y="91"/>
                    <a:pt x="673" y="91"/>
                    <a:pt x="673" y="91"/>
                  </a:cubicBezTo>
                  <a:cubicBezTo>
                    <a:pt x="686" y="100"/>
                    <a:pt x="698" y="109"/>
                    <a:pt x="710" y="119"/>
                  </a:cubicBezTo>
                  <a:cubicBezTo>
                    <a:pt x="710" y="119"/>
                    <a:pt x="710" y="119"/>
                    <a:pt x="710" y="119"/>
                  </a:cubicBezTo>
                  <a:cubicBezTo>
                    <a:pt x="725" y="100"/>
                    <a:pt x="725" y="100"/>
                    <a:pt x="725" y="100"/>
                  </a:cubicBezTo>
                  <a:cubicBezTo>
                    <a:pt x="726" y="100"/>
                    <a:pt x="726" y="100"/>
                    <a:pt x="726" y="100"/>
                  </a:cubicBezTo>
                  <a:cubicBezTo>
                    <a:pt x="725" y="100"/>
                    <a:pt x="725" y="100"/>
                    <a:pt x="725" y="100"/>
                  </a:cubicBezTo>
                  <a:cubicBezTo>
                    <a:pt x="713" y="90"/>
                    <a:pt x="699" y="80"/>
                    <a:pt x="686" y="71"/>
                  </a:cubicBezTo>
                  <a:cubicBezTo>
                    <a:pt x="685" y="71"/>
                    <a:pt x="685" y="71"/>
                    <a:pt x="685" y="71"/>
                  </a:cubicBezTo>
                  <a:moveTo>
                    <a:pt x="225" y="58"/>
                  </a:moveTo>
                  <a:cubicBezTo>
                    <a:pt x="224" y="58"/>
                    <a:pt x="224" y="58"/>
                    <a:pt x="224" y="58"/>
                  </a:cubicBezTo>
                  <a:cubicBezTo>
                    <a:pt x="210" y="66"/>
                    <a:pt x="196" y="75"/>
                    <a:pt x="183" y="85"/>
                  </a:cubicBezTo>
                  <a:cubicBezTo>
                    <a:pt x="183" y="85"/>
                    <a:pt x="183" y="85"/>
                    <a:pt x="183" y="85"/>
                  </a:cubicBezTo>
                  <a:cubicBezTo>
                    <a:pt x="197" y="105"/>
                    <a:pt x="197" y="105"/>
                    <a:pt x="197" y="105"/>
                  </a:cubicBezTo>
                  <a:cubicBezTo>
                    <a:pt x="197" y="104"/>
                    <a:pt x="197" y="104"/>
                    <a:pt x="197" y="104"/>
                  </a:cubicBezTo>
                  <a:cubicBezTo>
                    <a:pt x="210" y="95"/>
                    <a:pt x="223" y="87"/>
                    <a:pt x="236" y="79"/>
                  </a:cubicBezTo>
                  <a:cubicBezTo>
                    <a:pt x="236" y="79"/>
                    <a:pt x="236" y="79"/>
                    <a:pt x="236" y="79"/>
                  </a:cubicBezTo>
                  <a:cubicBezTo>
                    <a:pt x="225" y="58"/>
                    <a:pt x="225" y="58"/>
                    <a:pt x="225" y="58"/>
                  </a:cubicBezTo>
                  <a:moveTo>
                    <a:pt x="639" y="45"/>
                  </a:moveTo>
                  <a:cubicBezTo>
                    <a:pt x="628" y="66"/>
                    <a:pt x="628" y="66"/>
                    <a:pt x="628" y="66"/>
                  </a:cubicBezTo>
                  <a:cubicBezTo>
                    <a:pt x="629" y="66"/>
                    <a:pt x="629" y="66"/>
                    <a:pt x="629" y="66"/>
                  </a:cubicBezTo>
                  <a:cubicBezTo>
                    <a:pt x="642" y="73"/>
                    <a:pt x="656" y="81"/>
                    <a:pt x="669" y="89"/>
                  </a:cubicBezTo>
                  <a:cubicBezTo>
                    <a:pt x="669" y="89"/>
                    <a:pt x="669" y="89"/>
                    <a:pt x="669" y="89"/>
                  </a:cubicBezTo>
                  <a:cubicBezTo>
                    <a:pt x="682" y="69"/>
                    <a:pt x="682" y="69"/>
                    <a:pt x="682" y="69"/>
                  </a:cubicBezTo>
                  <a:cubicBezTo>
                    <a:pt x="682" y="69"/>
                    <a:pt x="682" y="69"/>
                    <a:pt x="682" y="69"/>
                  </a:cubicBezTo>
                  <a:cubicBezTo>
                    <a:pt x="668" y="60"/>
                    <a:pt x="654" y="52"/>
                    <a:pt x="639" y="45"/>
                  </a:cubicBezTo>
                  <a:cubicBezTo>
                    <a:pt x="639" y="45"/>
                    <a:pt x="639" y="45"/>
                    <a:pt x="639" y="45"/>
                  </a:cubicBezTo>
                  <a:moveTo>
                    <a:pt x="272" y="35"/>
                  </a:moveTo>
                  <a:cubicBezTo>
                    <a:pt x="272" y="35"/>
                    <a:pt x="272" y="35"/>
                    <a:pt x="272" y="35"/>
                  </a:cubicBezTo>
                  <a:cubicBezTo>
                    <a:pt x="257" y="41"/>
                    <a:pt x="242" y="48"/>
                    <a:pt x="228" y="56"/>
                  </a:cubicBezTo>
                  <a:cubicBezTo>
                    <a:pt x="228" y="56"/>
                    <a:pt x="228" y="56"/>
                    <a:pt x="228" y="56"/>
                  </a:cubicBezTo>
                  <a:cubicBezTo>
                    <a:pt x="240" y="77"/>
                    <a:pt x="240" y="77"/>
                    <a:pt x="240" y="77"/>
                  </a:cubicBezTo>
                  <a:cubicBezTo>
                    <a:pt x="240" y="77"/>
                    <a:pt x="240" y="77"/>
                    <a:pt x="240" y="77"/>
                  </a:cubicBezTo>
                  <a:cubicBezTo>
                    <a:pt x="253" y="70"/>
                    <a:pt x="267" y="63"/>
                    <a:pt x="282" y="57"/>
                  </a:cubicBezTo>
                  <a:cubicBezTo>
                    <a:pt x="282" y="57"/>
                    <a:pt x="282" y="57"/>
                    <a:pt x="282" y="57"/>
                  </a:cubicBezTo>
                  <a:cubicBezTo>
                    <a:pt x="272" y="35"/>
                    <a:pt x="272" y="35"/>
                    <a:pt x="272" y="35"/>
                  </a:cubicBezTo>
                  <a:moveTo>
                    <a:pt x="589" y="24"/>
                  </a:moveTo>
                  <a:cubicBezTo>
                    <a:pt x="582" y="47"/>
                    <a:pt x="582" y="47"/>
                    <a:pt x="582" y="47"/>
                  </a:cubicBezTo>
                  <a:cubicBezTo>
                    <a:pt x="582" y="47"/>
                    <a:pt x="582" y="47"/>
                    <a:pt x="582" y="47"/>
                  </a:cubicBezTo>
                  <a:cubicBezTo>
                    <a:pt x="596" y="52"/>
                    <a:pt x="611" y="58"/>
                    <a:pt x="625" y="65"/>
                  </a:cubicBezTo>
                  <a:cubicBezTo>
                    <a:pt x="625" y="65"/>
                    <a:pt x="625" y="65"/>
                    <a:pt x="625" y="65"/>
                  </a:cubicBezTo>
                  <a:cubicBezTo>
                    <a:pt x="635" y="43"/>
                    <a:pt x="635" y="43"/>
                    <a:pt x="635" y="43"/>
                  </a:cubicBezTo>
                  <a:cubicBezTo>
                    <a:pt x="635" y="43"/>
                    <a:pt x="635" y="43"/>
                    <a:pt x="635" y="43"/>
                  </a:cubicBezTo>
                  <a:cubicBezTo>
                    <a:pt x="621" y="36"/>
                    <a:pt x="605" y="30"/>
                    <a:pt x="590" y="24"/>
                  </a:cubicBezTo>
                  <a:cubicBezTo>
                    <a:pt x="589" y="24"/>
                    <a:pt x="589" y="24"/>
                    <a:pt x="589" y="24"/>
                  </a:cubicBezTo>
                  <a:moveTo>
                    <a:pt x="323" y="17"/>
                  </a:moveTo>
                  <a:cubicBezTo>
                    <a:pt x="323" y="17"/>
                    <a:pt x="323" y="17"/>
                    <a:pt x="323" y="17"/>
                  </a:cubicBezTo>
                  <a:cubicBezTo>
                    <a:pt x="307" y="21"/>
                    <a:pt x="291" y="27"/>
                    <a:pt x="276" y="33"/>
                  </a:cubicBezTo>
                  <a:cubicBezTo>
                    <a:pt x="276" y="33"/>
                    <a:pt x="276" y="33"/>
                    <a:pt x="276" y="33"/>
                  </a:cubicBezTo>
                  <a:cubicBezTo>
                    <a:pt x="285" y="55"/>
                    <a:pt x="285" y="55"/>
                    <a:pt x="285" y="55"/>
                  </a:cubicBezTo>
                  <a:cubicBezTo>
                    <a:pt x="285" y="55"/>
                    <a:pt x="285" y="55"/>
                    <a:pt x="285" y="55"/>
                  </a:cubicBezTo>
                  <a:cubicBezTo>
                    <a:pt x="300" y="49"/>
                    <a:pt x="314" y="44"/>
                    <a:pt x="329" y="40"/>
                  </a:cubicBezTo>
                  <a:cubicBezTo>
                    <a:pt x="329" y="40"/>
                    <a:pt x="329" y="40"/>
                    <a:pt x="329" y="40"/>
                  </a:cubicBezTo>
                  <a:cubicBezTo>
                    <a:pt x="323" y="17"/>
                    <a:pt x="323" y="17"/>
                    <a:pt x="323" y="17"/>
                  </a:cubicBezTo>
                  <a:cubicBezTo>
                    <a:pt x="323" y="17"/>
                    <a:pt x="323" y="17"/>
                    <a:pt x="323" y="17"/>
                  </a:cubicBezTo>
                  <a:moveTo>
                    <a:pt x="538" y="8"/>
                  </a:moveTo>
                  <a:cubicBezTo>
                    <a:pt x="533" y="33"/>
                    <a:pt x="533" y="33"/>
                    <a:pt x="533" y="33"/>
                  </a:cubicBezTo>
                  <a:cubicBezTo>
                    <a:pt x="533" y="33"/>
                    <a:pt x="533" y="33"/>
                    <a:pt x="533" y="33"/>
                  </a:cubicBezTo>
                  <a:cubicBezTo>
                    <a:pt x="548" y="37"/>
                    <a:pt x="563" y="41"/>
                    <a:pt x="578" y="46"/>
                  </a:cubicBezTo>
                  <a:cubicBezTo>
                    <a:pt x="578" y="46"/>
                    <a:pt x="578" y="46"/>
                    <a:pt x="578" y="46"/>
                  </a:cubicBezTo>
                  <a:cubicBezTo>
                    <a:pt x="586" y="23"/>
                    <a:pt x="586" y="23"/>
                    <a:pt x="586" y="23"/>
                  </a:cubicBezTo>
                  <a:cubicBezTo>
                    <a:pt x="586" y="23"/>
                    <a:pt x="586" y="23"/>
                    <a:pt x="586" y="23"/>
                  </a:cubicBezTo>
                  <a:cubicBezTo>
                    <a:pt x="570" y="18"/>
                    <a:pt x="554" y="13"/>
                    <a:pt x="538" y="10"/>
                  </a:cubicBezTo>
                  <a:cubicBezTo>
                    <a:pt x="538" y="8"/>
                    <a:pt x="538" y="8"/>
                    <a:pt x="538" y="8"/>
                  </a:cubicBezTo>
                  <a:moveTo>
                    <a:pt x="375" y="5"/>
                  </a:moveTo>
                  <a:cubicBezTo>
                    <a:pt x="375" y="5"/>
                    <a:pt x="375" y="5"/>
                    <a:pt x="375" y="5"/>
                  </a:cubicBezTo>
                  <a:cubicBezTo>
                    <a:pt x="359" y="8"/>
                    <a:pt x="342" y="12"/>
                    <a:pt x="327" y="16"/>
                  </a:cubicBezTo>
                  <a:cubicBezTo>
                    <a:pt x="326" y="16"/>
                    <a:pt x="326" y="16"/>
                    <a:pt x="326" y="16"/>
                  </a:cubicBezTo>
                  <a:cubicBezTo>
                    <a:pt x="333" y="39"/>
                    <a:pt x="333" y="39"/>
                    <a:pt x="333" y="39"/>
                  </a:cubicBezTo>
                  <a:cubicBezTo>
                    <a:pt x="333" y="39"/>
                    <a:pt x="333" y="39"/>
                    <a:pt x="333" y="39"/>
                  </a:cubicBezTo>
                  <a:cubicBezTo>
                    <a:pt x="348" y="35"/>
                    <a:pt x="363" y="32"/>
                    <a:pt x="379" y="29"/>
                  </a:cubicBezTo>
                  <a:cubicBezTo>
                    <a:pt x="379" y="29"/>
                    <a:pt x="379" y="29"/>
                    <a:pt x="379" y="29"/>
                  </a:cubicBezTo>
                  <a:cubicBezTo>
                    <a:pt x="375" y="5"/>
                    <a:pt x="375" y="5"/>
                    <a:pt x="375" y="5"/>
                  </a:cubicBezTo>
                  <a:moveTo>
                    <a:pt x="485" y="2"/>
                  </a:moveTo>
                  <a:cubicBezTo>
                    <a:pt x="483" y="26"/>
                    <a:pt x="483" y="26"/>
                    <a:pt x="483" y="26"/>
                  </a:cubicBezTo>
                  <a:cubicBezTo>
                    <a:pt x="483" y="26"/>
                    <a:pt x="483" y="26"/>
                    <a:pt x="483" y="26"/>
                  </a:cubicBezTo>
                  <a:cubicBezTo>
                    <a:pt x="499" y="27"/>
                    <a:pt x="514" y="29"/>
                    <a:pt x="529" y="33"/>
                  </a:cubicBezTo>
                  <a:cubicBezTo>
                    <a:pt x="530" y="33"/>
                    <a:pt x="530" y="33"/>
                    <a:pt x="530" y="33"/>
                  </a:cubicBezTo>
                  <a:cubicBezTo>
                    <a:pt x="534" y="9"/>
                    <a:pt x="534" y="9"/>
                    <a:pt x="534" y="9"/>
                  </a:cubicBezTo>
                  <a:cubicBezTo>
                    <a:pt x="534" y="9"/>
                    <a:pt x="534" y="9"/>
                    <a:pt x="534" y="9"/>
                  </a:cubicBezTo>
                  <a:cubicBezTo>
                    <a:pt x="518" y="6"/>
                    <a:pt x="502" y="3"/>
                    <a:pt x="485" y="2"/>
                  </a:cubicBezTo>
                  <a:moveTo>
                    <a:pt x="428" y="0"/>
                  </a:moveTo>
                  <a:cubicBezTo>
                    <a:pt x="428" y="0"/>
                    <a:pt x="428" y="0"/>
                    <a:pt x="428" y="0"/>
                  </a:cubicBezTo>
                  <a:cubicBezTo>
                    <a:pt x="412" y="1"/>
                    <a:pt x="395" y="2"/>
                    <a:pt x="379" y="5"/>
                  </a:cubicBezTo>
                  <a:cubicBezTo>
                    <a:pt x="379" y="5"/>
                    <a:pt x="379" y="5"/>
                    <a:pt x="379" y="5"/>
                  </a:cubicBezTo>
                  <a:cubicBezTo>
                    <a:pt x="382" y="29"/>
                    <a:pt x="382" y="29"/>
                    <a:pt x="382" y="29"/>
                  </a:cubicBezTo>
                  <a:cubicBezTo>
                    <a:pt x="382" y="29"/>
                    <a:pt x="382" y="29"/>
                    <a:pt x="382" y="29"/>
                  </a:cubicBezTo>
                  <a:cubicBezTo>
                    <a:pt x="398" y="26"/>
                    <a:pt x="413" y="25"/>
                    <a:pt x="429" y="24"/>
                  </a:cubicBezTo>
                  <a:cubicBezTo>
                    <a:pt x="429" y="24"/>
                    <a:pt x="429" y="24"/>
                    <a:pt x="429" y="24"/>
                  </a:cubicBezTo>
                  <a:cubicBezTo>
                    <a:pt x="428" y="0"/>
                    <a:pt x="428" y="0"/>
                    <a:pt x="428" y="0"/>
                  </a:cubicBezTo>
                  <a:moveTo>
                    <a:pt x="444" y="0"/>
                  </a:moveTo>
                  <a:cubicBezTo>
                    <a:pt x="440" y="0"/>
                    <a:pt x="436" y="0"/>
                    <a:pt x="432" y="0"/>
                  </a:cubicBezTo>
                  <a:cubicBezTo>
                    <a:pt x="432" y="0"/>
                    <a:pt x="432" y="0"/>
                    <a:pt x="432" y="0"/>
                  </a:cubicBezTo>
                  <a:cubicBezTo>
                    <a:pt x="433" y="24"/>
                    <a:pt x="433" y="24"/>
                    <a:pt x="433" y="24"/>
                  </a:cubicBezTo>
                  <a:cubicBezTo>
                    <a:pt x="433" y="24"/>
                    <a:pt x="433" y="24"/>
                    <a:pt x="433" y="24"/>
                  </a:cubicBezTo>
                  <a:cubicBezTo>
                    <a:pt x="436" y="24"/>
                    <a:pt x="440" y="24"/>
                    <a:pt x="445" y="24"/>
                  </a:cubicBezTo>
                  <a:cubicBezTo>
                    <a:pt x="456" y="24"/>
                    <a:pt x="468" y="25"/>
                    <a:pt x="479" y="25"/>
                  </a:cubicBezTo>
                  <a:cubicBezTo>
                    <a:pt x="480" y="25"/>
                    <a:pt x="480" y="25"/>
                    <a:pt x="480" y="25"/>
                  </a:cubicBezTo>
                  <a:cubicBezTo>
                    <a:pt x="481" y="2"/>
                    <a:pt x="481" y="2"/>
                    <a:pt x="481" y="2"/>
                  </a:cubicBezTo>
                  <a:cubicBezTo>
                    <a:pt x="481" y="2"/>
                    <a:pt x="481" y="2"/>
                    <a:pt x="481" y="2"/>
                  </a:cubicBezTo>
                  <a:cubicBezTo>
                    <a:pt x="469" y="1"/>
                    <a:pt x="457" y="0"/>
                    <a:pt x="444"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4" name="Freeform 31"/>
            <p:cNvSpPr/>
            <p:nvPr/>
          </p:nvSpPr>
          <p:spPr bwMode="auto">
            <a:xfrm>
              <a:off x="6738938" y="4545013"/>
              <a:ext cx="169863" cy="149225"/>
            </a:xfrm>
            <a:custGeom>
              <a:avLst/>
              <a:gdLst>
                <a:gd name="T0" fmla="*/ 11 w 53"/>
                <a:gd name="T1" fmla="*/ 46 h 46"/>
                <a:gd name="T2" fmla="*/ 11 w 53"/>
                <a:gd name="T3" fmla="*/ 45 h 46"/>
                <a:gd name="T4" fmla="*/ 0 w 53"/>
                <a:gd name="T5" fmla="*/ 24 h 46"/>
                <a:gd name="T6" fmla="*/ 0 w 53"/>
                <a:gd name="T7" fmla="*/ 24 h 46"/>
                <a:gd name="T8" fmla="*/ 40 w 53"/>
                <a:gd name="T9" fmla="*/ 0 h 46"/>
                <a:gd name="T10" fmla="*/ 40 w 53"/>
                <a:gd name="T11" fmla="*/ 0 h 46"/>
                <a:gd name="T12" fmla="*/ 53 w 53"/>
                <a:gd name="T13" fmla="*/ 19 h 46"/>
                <a:gd name="T14" fmla="*/ 53 w 53"/>
                <a:gd name="T15" fmla="*/ 19 h 46"/>
                <a:gd name="T16" fmla="*/ 11 w 53"/>
                <a:gd name="T17" fmla="*/ 45 h 46"/>
                <a:gd name="T18" fmla="*/ 11 w 53"/>
                <a:gd name="T19" fmla="*/ 4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 h="46">
                  <a:moveTo>
                    <a:pt x="11" y="46"/>
                  </a:moveTo>
                  <a:cubicBezTo>
                    <a:pt x="11" y="45"/>
                    <a:pt x="11" y="45"/>
                    <a:pt x="11" y="45"/>
                  </a:cubicBezTo>
                  <a:cubicBezTo>
                    <a:pt x="0" y="24"/>
                    <a:pt x="0" y="24"/>
                    <a:pt x="0" y="24"/>
                  </a:cubicBezTo>
                  <a:cubicBezTo>
                    <a:pt x="0" y="24"/>
                    <a:pt x="0" y="24"/>
                    <a:pt x="0" y="24"/>
                  </a:cubicBezTo>
                  <a:cubicBezTo>
                    <a:pt x="14" y="17"/>
                    <a:pt x="27" y="9"/>
                    <a:pt x="40" y="0"/>
                  </a:cubicBezTo>
                  <a:cubicBezTo>
                    <a:pt x="40" y="0"/>
                    <a:pt x="40" y="0"/>
                    <a:pt x="40" y="0"/>
                  </a:cubicBezTo>
                  <a:cubicBezTo>
                    <a:pt x="53" y="19"/>
                    <a:pt x="53" y="19"/>
                    <a:pt x="53" y="19"/>
                  </a:cubicBezTo>
                  <a:cubicBezTo>
                    <a:pt x="53" y="19"/>
                    <a:pt x="53" y="19"/>
                    <a:pt x="53" y="19"/>
                  </a:cubicBezTo>
                  <a:cubicBezTo>
                    <a:pt x="40" y="29"/>
                    <a:pt x="26" y="38"/>
                    <a:pt x="11" y="45"/>
                  </a:cubicBezTo>
                  <a:lnTo>
                    <a:pt x="11" y="4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5" name="Freeform 32"/>
            <p:cNvSpPr/>
            <p:nvPr/>
          </p:nvSpPr>
          <p:spPr bwMode="auto">
            <a:xfrm>
              <a:off x="6877051" y="4441825"/>
              <a:ext cx="165100" cy="158750"/>
            </a:xfrm>
            <a:custGeom>
              <a:avLst/>
              <a:gdLst>
                <a:gd name="T0" fmla="*/ 13 w 52"/>
                <a:gd name="T1" fmla="*/ 49 h 49"/>
                <a:gd name="T2" fmla="*/ 13 w 52"/>
                <a:gd name="T3" fmla="*/ 49 h 49"/>
                <a:gd name="T4" fmla="*/ 0 w 52"/>
                <a:gd name="T5" fmla="*/ 30 h 49"/>
                <a:gd name="T6" fmla="*/ 0 w 52"/>
                <a:gd name="T7" fmla="*/ 30 h 49"/>
                <a:gd name="T8" fmla="*/ 36 w 52"/>
                <a:gd name="T9" fmla="*/ 0 h 49"/>
                <a:gd name="T10" fmla="*/ 36 w 52"/>
                <a:gd name="T11" fmla="*/ 0 h 49"/>
                <a:gd name="T12" fmla="*/ 52 w 52"/>
                <a:gd name="T13" fmla="*/ 18 h 49"/>
                <a:gd name="T14" fmla="*/ 52 w 52"/>
                <a:gd name="T15" fmla="*/ 19 h 49"/>
                <a:gd name="T16" fmla="*/ 52 w 52"/>
                <a:gd name="T17" fmla="*/ 18 h 49"/>
                <a:gd name="T18" fmla="*/ 14 w 52"/>
                <a:gd name="T19" fmla="*/ 49 h 49"/>
                <a:gd name="T20" fmla="*/ 13 w 52"/>
                <a:gd name="T21"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 h="49">
                  <a:moveTo>
                    <a:pt x="13" y="49"/>
                  </a:moveTo>
                  <a:cubicBezTo>
                    <a:pt x="13" y="49"/>
                    <a:pt x="13" y="49"/>
                    <a:pt x="13" y="49"/>
                  </a:cubicBezTo>
                  <a:cubicBezTo>
                    <a:pt x="0" y="30"/>
                    <a:pt x="0" y="30"/>
                    <a:pt x="0" y="30"/>
                  </a:cubicBezTo>
                  <a:cubicBezTo>
                    <a:pt x="0" y="30"/>
                    <a:pt x="0" y="30"/>
                    <a:pt x="0" y="30"/>
                  </a:cubicBezTo>
                  <a:cubicBezTo>
                    <a:pt x="12" y="21"/>
                    <a:pt x="25" y="11"/>
                    <a:pt x="36" y="0"/>
                  </a:cubicBezTo>
                  <a:cubicBezTo>
                    <a:pt x="36" y="0"/>
                    <a:pt x="36" y="0"/>
                    <a:pt x="36" y="0"/>
                  </a:cubicBezTo>
                  <a:cubicBezTo>
                    <a:pt x="52" y="18"/>
                    <a:pt x="52" y="18"/>
                    <a:pt x="52" y="18"/>
                  </a:cubicBezTo>
                  <a:cubicBezTo>
                    <a:pt x="52" y="19"/>
                    <a:pt x="52" y="19"/>
                    <a:pt x="52" y="19"/>
                  </a:cubicBezTo>
                  <a:cubicBezTo>
                    <a:pt x="52" y="18"/>
                    <a:pt x="52" y="18"/>
                    <a:pt x="52" y="18"/>
                  </a:cubicBezTo>
                  <a:cubicBezTo>
                    <a:pt x="40" y="29"/>
                    <a:pt x="27" y="40"/>
                    <a:pt x="14" y="49"/>
                  </a:cubicBezTo>
                  <a:lnTo>
                    <a:pt x="13" y="4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6" name="Freeform 33"/>
            <p:cNvSpPr/>
            <p:nvPr/>
          </p:nvSpPr>
          <p:spPr bwMode="auto">
            <a:xfrm>
              <a:off x="7000876" y="4325938"/>
              <a:ext cx="163513" cy="168275"/>
            </a:xfrm>
            <a:custGeom>
              <a:avLst/>
              <a:gdLst>
                <a:gd name="T0" fmla="*/ 16 w 51"/>
                <a:gd name="T1" fmla="*/ 52 h 52"/>
                <a:gd name="T2" fmla="*/ 0 w 51"/>
                <a:gd name="T3" fmla="*/ 34 h 52"/>
                <a:gd name="T4" fmla="*/ 0 w 51"/>
                <a:gd name="T5" fmla="*/ 34 h 52"/>
                <a:gd name="T6" fmla="*/ 33 w 51"/>
                <a:gd name="T7" fmla="*/ 1 h 52"/>
                <a:gd name="T8" fmla="*/ 33 w 51"/>
                <a:gd name="T9" fmla="*/ 0 h 52"/>
                <a:gd name="T10" fmla="*/ 33 w 51"/>
                <a:gd name="T11" fmla="*/ 0 h 52"/>
                <a:gd name="T12" fmla="*/ 33 w 51"/>
                <a:gd name="T13" fmla="*/ 0 h 52"/>
                <a:gd name="T14" fmla="*/ 33 w 51"/>
                <a:gd name="T15" fmla="*/ 1 h 52"/>
                <a:gd name="T16" fmla="*/ 51 w 51"/>
                <a:gd name="T17" fmla="*/ 16 h 52"/>
                <a:gd name="T18" fmla="*/ 51 w 51"/>
                <a:gd name="T19" fmla="*/ 16 h 52"/>
                <a:gd name="T20" fmla="*/ 16 w 51"/>
                <a:gd name="T21"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52">
                  <a:moveTo>
                    <a:pt x="16" y="52"/>
                  </a:moveTo>
                  <a:cubicBezTo>
                    <a:pt x="0" y="34"/>
                    <a:pt x="0" y="34"/>
                    <a:pt x="0" y="34"/>
                  </a:cubicBezTo>
                  <a:cubicBezTo>
                    <a:pt x="0" y="34"/>
                    <a:pt x="0" y="34"/>
                    <a:pt x="0" y="34"/>
                  </a:cubicBezTo>
                  <a:cubicBezTo>
                    <a:pt x="11" y="23"/>
                    <a:pt x="22" y="12"/>
                    <a:pt x="33" y="1"/>
                  </a:cubicBezTo>
                  <a:cubicBezTo>
                    <a:pt x="33" y="0"/>
                    <a:pt x="33" y="0"/>
                    <a:pt x="33" y="0"/>
                  </a:cubicBezTo>
                  <a:cubicBezTo>
                    <a:pt x="33" y="0"/>
                    <a:pt x="33" y="0"/>
                    <a:pt x="33" y="0"/>
                  </a:cubicBezTo>
                  <a:cubicBezTo>
                    <a:pt x="33" y="0"/>
                    <a:pt x="33" y="0"/>
                    <a:pt x="33" y="0"/>
                  </a:cubicBezTo>
                  <a:cubicBezTo>
                    <a:pt x="33" y="1"/>
                    <a:pt x="33" y="1"/>
                    <a:pt x="33" y="1"/>
                  </a:cubicBezTo>
                  <a:cubicBezTo>
                    <a:pt x="51" y="16"/>
                    <a:pt x="51" y="16"/>
                    <a:pt x="51" y="16"/>
                  </a:cubicBezTo>
                  <a:cubicBezTo>
                    <a:pt x="51" y="16"/>
                    <a:pt x="51" y="16"/>
                    <a:pt x="51" y="16"/>
                  </a:cubicBezTo>
                  <a:cubicBezTo>
                    <a:pt x="40" y="29"/>
                    <a:pt x="28" y="40"/>
                    <a:pt x="16" y="5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7" name="Freeform 34"/>
            <p:cNvSpPr/>
            <p:nvPr/>
          </p:nvSpPr>
          <p:spPr bwMode="auto">
            <a:xfrm>
              <a:off x="7113588" y="4197350"/>
              <a:ext cx="155575" cy="171450"/>
            </a:xfrm>
            <a:custGeom>
              <a:avLst/>
              <a:gdLst>
                <a:gd name="T0" fmla="*/ 18 w 49"/>
                <a:gd name="T1" fmla="*/ 53 h 53"/>
                <a:gd name="T2" fmla="*/ 0 w 49"/>
                <a:gd name="T3" fmla="*/ 38 h 53"/>
                <a:gd name="T4" fmla="*/ 0 w 49"/>
                <a:gd name="T5" fmla="*/ 38 h 53"/>
                <a:gd name="T6" fmla="*/ 29 w 49"/>
                <a:gd name="T7" fmla="*/ 1 h 53"/>
                <a:gd name="T8" fmla="*/ 29 w 49"/>
                <a:gd name="T9" fmla="*/ 0 h 53"/>
                <a:gd name="T10" fmla="*/ 49 w 49"/>
                <a:gd name="T11" fmla="*/ 14 h 53"/>
                <a:gd name="T12" fmla="*/ 48 w 49"/>
                <a:gd name="T13" fmla="*/ 14 h 53"/>
                <a:gd name="T14" fmla="*/ 18 w 49"/>
                <a:gd name="T15" fmla="*/ 53 h 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 h="53">
                  <a:moveTo>
                    <a:pt x="18" y="53"/>
                  </a:moveTo>
                  <a:cubicBezTo>
                    <a:pt x="0" y="38"/>
                    <a:pt x="0" y="38"/>
                    <a:pt x="0" y="38"/>
                  </a:cubicBezTo>
                  <a:cubicBezTo>
                    <a:pt x="0" y="38"/>
                    <a:pt x="0" y="38"/>
                    <a:pt x="0" y="38"/>
                  </a:cubicBezTo>
                  <a:cubicBezTo>
                    <a:pt x="10" y="26"/>
                    <a:pt x="20" y="13"/>
                    <a:pt x="29" y="1"/>
                  </a:cubicBezTo>
                  <a:cubicBezTo>
                    <a:pt x="29" y="0"/>
                    <a:pt x="29" y="0"/>
                    <a:pt x="29" y="0"/>
                  </a:cubicBezTo>
                  <a:cubicBezTo>
                    <a:pt x="49" y="14"/>
                    <a:pt x="49" y="14"/>
                    <a:pt x="49" y="14"/>
                  </a:cubicBezTo>
                  <a:cubicBezTo>
                    <a:pt x="48" y="14"/>
                    <a:pt x="48" y="14"/>
                    <a:pt x="48" y="14"/>
                  </a:cubicBezTo>
                  <a:cubicBezTo>
                    <a:pt x="39" y="28"/>
                    <a:pt x="29" y="41"/>
                    <a:pt x="18" y="5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8" name="Freeform 35"/>
            <p:cNvSpPr/>
            <p:nvPr/>
          </p:nvSpPr>
          <p:spPr bwMode="auto">
            <a:xfrm>
              <a:off x="7212013" y="4057650"/>
              <a:ext cx="144463" cy="174625"/>
            </a:xfrm>
            <a:custGeom>
              <a:avLst/>
              <a:gdLst>
                <a:gd name="T0" fmla="*/ 20 w 45"/>
                <a:gd name="T1" fmla="*/ 54 h 54"/>
                <a:gd name="T2" fmla="*/ 0 w 45"/>
                <a:gd name="T3" fmla="*/ 41 h 54"/>
                <a:gd name="T4" fmla="*/ 0 w 45"/>
                <a:gd name="T5" fmla="*/ 40 h 54"/>
                <a:gd name="T6" fmla="*/ 24 w 45"/>
                <a:gd name="T7" fmla="*/ 0 h 54"/>
                <a:gd name="T8" fmla="*/ 24 w 45"/>
                <a:gd name="T9" fmla="*/ 0 h 54"/>
                <a:gd name="T10" fmla="*/ 24 w 45"/>
                <a:gd name="T11" fmla="*/ 0 h 54"/>
                <a:gd name="T12" fmla="*/ 45 w 45"/>
                <a:gd name="T13" fmla="*/ 11 h 54"/>
                <a:gd name="T14" fmla="*/ 45 w 45"/>
                <a:gd name="T15" fmla="*/ 11 h 54"/>
                <a:gd name="T16" fmla="*/ 20 w 45"/>
                <a:gd name="T17"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54">
                  <a:moveTo>
                    <a:pt x="20" y="54"/>
                  </a:moveTo>
                  <a:cubicBezTo>
                    <a:pt x="0" y="41"/>
                    <a:pt x="0" y="41"/>
                    <a:pt x="0" y="41"/>
                  </a:cubicBezTo>
                  <a:cubicBezTo>
                    <a:pt x="0" y="40"/>
                    <a:pt x="0" y="40"/>
                    <a:pt x="0" y="40"/>
                  </a:cubicBezTo>
                  <a:cubicBezTo>
                    <a:pt x="9" y="28"/>
                    <a:pt x="17" y="14"/>
                    <a:pt x="24" y="0"/>
                  </a:cubicBezTo>
                  <a:cubicBezTo>
                    <a:pt x="24" y="0"/>
                    <a:pt x="24" y="0"/>
                    <a:pt x="24" y="0"/>
                  </a:cubicBezTo>
                  <a:cubicBezTo>
                    <a:pt x="24" y="0"/>
                    <a:pt x="24" y="0"/>
                    <a:pt x="24" y="0"/>
                  </a:cubicBezTo>
                  <a:cubicBezTo>
                    <a:pt x="45" y="11"/>
                    <a:pt x="45" y="11"/>
                    <a:pt x="45" y="11"/>
                  </a:cubicBezTo>
                  <a:cubicBezTo>
                    <a:pt x="45" y="11"/>
                    <a:pt x="45" y="11"/>
                    <a:pt x="45" y="11"/>
                  </a:cubicBezTo>
                  <a:cubicBezTo>
                    <a:pt x="37" y="26"/>
                    <a:pt x="29" y="40"/>
                    <a:pt x="20" y="5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9" name="Freeform 36"/>
            <p:cNvSpPr/>
            <p:nvPr/>
          </p:nvSpPr>
          <p:spPr bwMode="auto">
            <a:xfrm>
              <a:off x="7291388" y="3910013"/>
              <a:ext cx="134938" cy="174625"/>
            </a:xfrm>
            <a:custGeom>
              <a:avLst/>
              <a:gdLst>
                <a:gd name="T0" fmla="*/ 22 w 42"/>
                <a:gd name="T1" fmla="*/ 54 h 54"/>
                <a:gd name="T2" fmla="*/ 0 w 42"/>
                <a:gd name="T3" fmla="*/ 43 h 54"/>
                <a:gd name="T4" fmla="*/ 1 w 42"/>
                <a:gd name="T5" fmla="*/ 43 h 54"/>
                <a:gd name="T6" fmla="*/ 19 w 42"/>
                <a:gd name="T7" fmla="*/ 0 h 54"/>
                <a:gd name="T8" fmla="*/ 19 w 42"/>
                <a:gd name="T9" fmla="*/ 0 h 54"/>
                <a:gd name="T10" fmla="*/ 42 w 42"/>
                <a:gd name="T11" fmla="*/ 9 h 54"/>
                <a:gd name="T12" fmla="*/ 42 w 42"/>
                <a:gd name="T13" fmla="*/ 9 h 54"/>
                <a:gd name="T14" fmla="*/ 22 w 42"/>
                <a:gd name="T15" fmla="*/ 54 h 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54">
                  <a:moveTo>
                    <a:pt x="22" y="54"/>
                  </a:moveTo>
                  <a:cubicBezTo>
                    <a:pt x="0" y="43"/>
                    <a:pt x="0" y="43"/>
                    <a:pt x="0" y="43"/>
                  </a:cubicBezTo>
                  <a:cubicBezTo>
                    <a:pt x="1" y="43"/>
                    <a:pt x="1" y="43"/>
                    <a:pt x="1" y="43"/>
                  </a:cubicBezTo>
                  <a:cubicBezTo>
                    <a:pt x="8" y="29"/>
                    <a:pt x="14" y="15"/>
                    <a:pt x="19" y="0"/>
                  </a:cubicBezTo>
                  <a:cubicBezTo>
                    <a:pt x="19" y="0"/>
                    <a:pt x="19" y="0"/>
                    <a:pt x="19" y="0"/>
                  </a:cubicBezTo>
                  <a:cubicBezTo>
                    <a:pt x="42" y="9"/>
                    <a:pt x="42" y="9"/>
                    <a:pt x="42" y="9"/>
                  </a:cubicBezTo>
                  <a:cubicBezTo>
                    <a:pt x="42" y="9"/>
                    <a:pt x="42" y="9"/>
                    <a:pt x="42" y="9"/>
                  </a:cubicBezTo>
                  <a:cubicBezTo>
                    <a:pt x="36" y="24"/>
                    <a:pt x="29" y="39"/>
                    <a:pt x="22" y="5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0" name="Freeform 37"/>
            <p:cNvSpPr/>
            <p:nvPr/>
          </p:nvSpPr>
          <p:spPr bwMode="auto">
            <a:xfrm>
              <a:off x="7359651" y="3754438"/>
              <a:ext cx="120650" cy="171450"/>
            </a:xfrm>
            <a:custGeom>
              <a:avLst/>
              <a:gdLst>
                <a:gd name="T0" fmla="*/ 22 w 38"/>
                <a:gd name="T1" fmla="*/ 53 h 53"/>
                <a:gd name="T2" fmla="*/ 0 w 38"/>
                <a:gd name="T3" fmla="*/ 45 h 53"/>
                <a:gd name="T4" fmla="*/ 0 w 38"/>
                <a:gd name="T5" fmla="*/ 45 h 53"/>
                <a:gd name="T6" fmla="*/ 13 w 38"/>
                <a:gd name="T7" fmla="*/ 0 h 53"/>
                <a:gd name="T8" fmla="*/ 13 w 38"/>
                <a:gd name="T9" fmla="*/ 0 h 53"/>
                <a:gd name="T10" fmla="*/ 38 w 38"/>
                <a:gd name="T11" fmla="*/ 6 h 53"/>
                <a:gd name="T12" fmla="*/ 37 w 38"/>
                <a:gd name="T13" fmla="*/ 6 h 53"/>
                <a:gd name="T14" fmla="*/ 22 w 38"/>
                <a:gd name="T15" fmla="*/ 53 h 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53">
                  <a:moveTo>
                    <a:pt x="22" y="53"/>
                  </a:moveTo>
                  <a:cubicBezTo>
                    <a:pt x="0" y="45"/>
                    <a:pt x="0" y="45"/>
                    <a:pt x="0" y="45"/>
                  </a:cubicBezTo>
                  <a:cubicBezTo>
                    <a:pt x="0" y="45"/>
                    <a:pt x="0" y="45"/>
                    <a:pt x="0" y="45"/>
                  </a:cubicBezTo>
                  <a:cubicBezTo>
                    <a:pt x="5" y="30"/>
                    <a:pt x="10" y="15"/>
                    <a:pt x="13" y="0"/>
                  </a:cubicBezTo>
                  <a:cubicBezTo>
                    <a:pt x="13" y="0"/>
                    <a:pt x="13" y="0"/>
                    <a:pt x="13" y="0"/>
                  </a:cubicBezTo>
                  <a:cubicBezTo>
                    <a:pt x="38" y="6"/>
                    <a:pt x="38" y="6"/>
                    <a:pt x="38" y="6"/>
                  </a:cubicBezTo>
                  <a:cubicBezTo>
                    <a:pt x="37" y="6"/>
                    <a:pt x="37" y="6"/>
                    <a:pt x="37" y="6"/>
                  </a:cubicBezTo>
                  <a:cubicBezTo>
                    <a:pt x="33" y="22"/>
                    <a:pt x="28" y="37"/>
                    <a:pt x="22" y="5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1" name="Freeform 38"/>
            <p:cNvSpPr/>
            <p:nvPr/>
          </p:nvSpPr>
          <p:spPr bwMode="auto">
            <a:xfrm>
              <a:off x="7404101" y="3594100"/>
              <a:ext cx="101600" cy="166688"/>
            </a:xfrm>
            <a:custGeom>
              <a:avLst/>
              <a:gdLst>
                <a:gd name="T0" fmla="*/ 24 w 32"/>
                <a:gd name="T1" fmla="*/ 52 h 52"/>
                <a:gd name="T2" fmla="*/ 0 w 32"/>
                <a:gd name="T3" fmla="*/ 46 h 52"/>
                <a:gd name="T4" fmla="*/ 0 w 32"/>
                <a:gd name="T5" fmla="*/ 46 h 52"/>
                <a:gd name="T6" fmla="*/ 8 w 32"/>
                <a:gd name="T7" fmla="*/ 0 h 52"/>
                <a:gd name="T8" fmla="*/ 7 w 32"/>
                <a:gd name="T9" fmla="*/ 0 h 52"/>
                <a:gd name="T10" fmla="*/ 9 w 32"/>
                <a:gd name="T11" fmla="*/ 0 h 52"/>
                <a:gd name="T12" fmla="*/ 32 w 32"/>
                <a:gd name="T13" fmla="*/ 3 h 52"/>
                <a:gd name="T14" fmla="*/ 32 w 32"/>
                <a:gd name="T15" fmla="*/ 3 h 52"/>
                <a:gd name="T16" fmla="*/ 24 w 32"/>
                <a:gd name="T1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52">
                  <a:moveTo>
                    <a:pt x="24" y="52"/>
                  </a:moveTo>
                  <a:cubicBezTo>
                    <a:pt x="0" y="46"/>
                    <a:pt x="0" y="46"/>
                    <a:pt x="0" y="46"/>
                  </a:cubicBezTo>
                  <a:cubicBezTo>
                    <a:pt x="0" y="46"/>
                    <a:pt x="0" y="46"/>
                    <a:pt x="0" y="46"/>
                  </a:cubicBezTo>
                  <a:cubicBezTo>
                    <a:pt x="4" y="31"/>
                    <a:pt x="6" y="16"/>
                    <a:pt x="8" y="0"/>
                  </a:cubicBezTo>
                  <a:cubicBezTo>
                    <a:pt x="7" y="0"/>
                    <a:pt x="7" y="0"/>
                    <a:pt x="7" y="0"/>
                  </a:cubicBezTo>
                  <a:cubicBezTo>
                    <a:pt x="9" y="0"/>
                    <a:pt x="9" y="0"/>
                    <a:pt x="9" y="0"/>
                  </a:cubicBezTo>
                  <a:cubicBezTo>
                    <a:pt x="32" y="3"/>
                    <a:pt x="32" y="3"/>
                    <a:pt x="32" y="3"/>
                  </a:cubicBezTo>
                  <a:cubicBezTo>
                    <a:pt x="32" y="3"/>
                    <a:pt x="32" y="3"/>
                    <a:pt x="32" y="3"/>
                  </a:cubicBezTo>
                  <a:cubicBezTo>
                    <a:pt x="30" y="19"/>
                    <a:pt x="27" y="36"/>
                    <a:pt x="24" y="5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2" name="Freeform 39"/>
            <p:cNvSpPr/>
            <p:nvPr/>
          </p:nvSpPr>
          <p:spPr bwMode="auto">
            <a:xfrm>
              <a:off x="7432676" y="3378200"/>
              <a:ext cx="82550" cy="212725"/>
            </a:xfrm>
            <a:custGeom>
              <a:avLst/>
              <a:gdLst>
                <a:gd name="T0" fmla="*/ 24 w 26"/>
                <a:gd name="T1" fmla="*/ 66 h 66"/>
                <a:gd name="T2" fmla="*/ 23 w 26"/>
                <a:gd name="T3" fmla="*/ 66 h 66"/>
                <a:gd name="T4" fmla="*/ 0 w 26"/>
                <a:gd name="T5" fmla="*/ 64 h 66"/>
                <a:gd name="T6" fmla="*/ 0 w 26"/>
                <a:gd name="T7" fmla="*/ 63 h 66"/>
                <a:gd name="T8" fmla="*/ 2 w 26"/>
                <a:gd name="T9" fmla="*/ 17 h 66"/>
                <a:gd name="T10" fmla="*/ 2 w 26"/>
                <a:gd name="T11" fmla="*/ 1 h 66"/>
                <a:gd name="T12" fmla="*/ 2 w 26"/>
                <a:gd name="T13" fmla="*/ 1 h 66"/>
                <a:gd name="T14" fmla="*/ 2 w 26"/>
                <a:gd name="T15" fmla="*/ 1 h 66"/>
                <a:gd name="T16" fmla="*/ 26 w 26"/>
                <a:gd name="T17" fmla="*/ 0 h 66"/>
                <a:gd name="T18" fmla="*/ 26 w 26"/>
                <a:gd name="T19" fmla="*/ 0 h 66"/>
                <a:gd name="T20" fmla="*/ 26 w 26"/>
                <a:gd name="T21" fmla="*/ 17 h 66"/>
                <a:gd name="T22" fmla="*/ 24 w 26"/>
                <a:gd name="T23"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66">
                  <a:moveTo>
                    <a:pt x="24" y="66"/>
                  </a:moveTo>
                  <a:cubicBezTo>
                    <a:pt x="23" y="66"/>
                    <a:pt x="23" y="66"/>
                    <a:pt x="23" y="66"/>
                  </a:cubicBezTo>
                  <a:cubicBezTo>
                    <a:pt x="0" y="64"/>
                    <a:pt x="0" y="64"/>
                    <a:pt x="0" y="64"/>
                  </a:cubicBezTo>
                  <a:cubicBezTo>
                    <a:pt x="0" y="63"/>
                    <a:pt x="0" y="63"/>
                    <a:pt x="0" y="63"/>
                  </a:cubicBezTo>
                  <a:cubicBezTo>
                    <a:pt x="1" y="48"/>
                    <a:pt x="2" y="32"/>
                    <a:pt x="2" y="17"/>
                  </a:cubicBezTo>
                  <a:cubicBezTo>
                    <a:pt x="2" y="12"/>
                    <a:pt x="2" y="6"/>
                    <a:pt x="2" y="1"/>
                  </a:cubicBezTo>
                  <a:cubicBezTo>
                    <a:pt x="2" y="1"/>
                    <a:pt x="2" y="1"/>
                    <a:pt x="2" y="1"/>
                  </a:cubicBezTo>
                  <a:cubicBezTo>
                    <a:pt x="2" y="1"/>
                    <a:pt x="2" y="1"/>
                    <a:pt x="2" y="1"/>
                  </a:cubicBezTo>
                  <a:cubicBezTo>
                    <a:pt x="26" y="0"/>
                    <a:pt x="26" y="0"/>
                    <a:pt x="26" y="0"/>
                  </a:cubicBezTo>
                  <a:cubicBezTo>
                    <a:pt x="26" y="0"/>
                    <a:pt x="26" y="0"/>
                    <a:pt x="26" y="0"/>
                  </a:cubicBezTo>
                  <a:cubicBezTo>
                    <a:pt x="26" y="6"/>
                    <a:pt x="26" y="11"/>
                    <a:pt x="26" y="17"/>
                  </a:cubicBezTo>
                  <a:cubicBezTo>
                    <a:pt x="26" y="33"/>
                    <a:pt x="25" y="50"/>
                    <a:pt x="24" y="6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3" name="Freeform 40"/>
            <p:cNvSpPr/>
            <p:nvPr/>
          </p:nvSpPr>
          <p:spPr bwMode="auto">
            <a:xfrm>
              <a:off x="7423151" y="3206750"/>
              <a:ext cx="92075" cy="160338"/>
            </a:xfrm>
            <a:custGeom>
              <a:avLst/>
              <a:gdLst>
                <a:gd name="T0" fmla="*/ 5 w 29"/>
                <a:gd name="T1" fmla="*/ 50 h 50"/>
                <a:gd name="T2" fmla="*/ 5 w 29"/>
                <a:gd name="T3" fmla="*/ 50 h 50"/>
                <a:gd name="T4" fmla="*/ 0 w 29"/>
                <a:gd name="T5" fmla="*/ 4 h 50"/>
                <a:gd name="T6" fmla="*/ 0 w 29"/>
                <a:gd name="T7" fmla="*/ 4 h 50"/>
                <a:gd name="T8" fmla="*/ 24 w 29"/>
                <a:gd name="T9" fmla="*/ 0 h 50"/>
                <a:gd name="T10" fmla="*/ 24 w 29"/>
                <a:gd name="T11" fmla="*/ 0 h 50"/>
                <a:gd name="T12" fmla="*/ 29 w 29"/>
                <a:gd name="T13" fmla="*/ 49 h 50"/>
                <a:gd name="T14" fmla="*/ 29 w 29"/>
                <a:gd name="T15" fmla="*/ 49 h 50"/>
                <a:gd name="T16" fmla="*/ 5 w 29"/>
                <a:gd name="T17"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50">
                  <a:moveTo>
                    <a:pt x="5" y="50"/>
                  </a:moveTo>
                  <a:cubicBezTo>
                    <a:pt x="5" y="50"/>
                    <a:pt x="5" y="50"/>
                    <a:pt x="5" y="50"/>
                  </a:cubicBezTo>
                  <a:cubicBezTo>
                    <a:pt x="4" y="35"/>
                    <a:pt x="3" y="19"/>
                    <a:pt x="0" y="4"/>
                  </a:cubicBezTo>
                  <a:cubicBezTo>
                    <a:pt x="0" y="4"/>
                    <a:pt x="0" y="4"/>
                    <a:pt x="0" y="4"/>
                  </a:cubicBezTo>
                  <a:cubicBezTo>
                    <a:pt x="24" y="0"/>
                    <a:pt x="24" y="0"/>
                    <a:pt x="24" y="0"/>
                  </a:cubicBezTo>
                  <a:cubicBezTo>
                    <a:pt x="24" y="0"/>
                    <a:pt x="24" y="0"/>
                    <a:pt x="24" y="0"/>
                  </a:cubicBezTo>
                  <a:cubicBezTo>
                    <a:pt x="26" y="16"/>
                    <a:pt x="28" y="33"/>
                    <a:pt x="29" y="49"/>
                  </a:cubicBezTo>
                  <a:cubicBezTo>
                    <a:pt x="29" y="49"/>
                    <a:pt x="29" y="49"/>
                    <a:pt x="29" y="49"/>
                  </a:cubicBezTo>
                  <a:lnTo>
                    <a:pt x="5" y="5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4" name="Freeform 41"/>
            <p:cNvSpPr/>
            <p:nvPr/>
          </p:nvSpPr>
          <p:spPr bwMode="auto">
            <a:xfrm>
              <a:off x="7388226" y="3038475"/>
              <a:ext cx="107950" cy="168275"/>
            </a:xfrm>
            <a:custGeom>
              <a:avLst/>
              <a:gdLst>
                <a:gd name="T0" fmla="*/ 11 w 34"/>
                <a:gd name="T1" fmla="*/ 52 h 52"/>
                <a:gd name="T2" fmla="*/ 11 w 34"/>
                <a:gd name="T3" fmla="*/ 52 h 52"/>
                <a:gd name="T4" fmla="*/ 0 w 34"/>
                <a:gd name="T5" fmla="*/ 6 h 52"/>
                <a:gd name="T6" fmla="*/ 0 w 34"/>
                <a:gd name="T7" fmla="*/ 6 h 52"/>
                <a:gd name="T8" fmla="*/ 23 w 34"/>
                <a:gd name="T9" fmla="*/ 0 h 52"/>
                <a:gd name="T10" fmla="*/ 23 w 34"/>
                <a:gd name="T11" fmla="*/ 0 h 52"/>
                <a:gd name="T12" fmla="*/ 34 w 34"/>
                <a:gd name="T13" fmla="*/ 48 h 52"/>
                <a:gd name="T14" fmla="*/ 34 w 34"/>
                <a:gd name="T15" fmla="*/ 48 h 52"/>
                <a:gd name="T16" fmla="*/ 11 w 34"/>
                <a:gd name="T1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11" y="52"/>
                  </a:moveTo>
                  <a:cubicBezTo>
                    <a:pt x="11" y="52"/>
                    <a:pt x="11" y="52"/>
                    <a:pt x="11" y="52"/>
                  </a:cubicBezTo>
                  <a:cubicBezTo>
                    <a:pt x="8" y="37"/>
                    <a:pt x="5" y="21"/>
                    <a:pt x="0" y="6"/>
                  </a:cubicBezTo>
                  <a:cubicBezTo>
                    <a:pt x="0" y="6"/>
                    <a:pt x="0" y="6"/>
                    <a:pt x="0" y="6"/>
                  </a:cubicBezTo>
                  <a:cubicBezTo>
                    <a:pt x="23" y="0"/>
                    <a:pt x="23" y="0"/>
                    <a:pt x="23" y="0"/>
                  </a:cubicBezTo>
                  <a:cubicBezTo>
                    <a:pt x="23" y="0"/>
                    <a:pt x="23" y="0"/>
                    <a:pt x="23" y="0"/>
                  </a:cubicBezTo>
                  <a:cubicBezTo>
                    <a:pt x="28" y="16"/>
                    <a:pt x="32" y="32"/>
                    <a:pt x="34" y="48"/>
                  </a:cubicBezTo>
                  <a:cubicBezTo>
                    <a:pt x="34" y="48"/>
                    <a:pt x="34" y="48"/>
                    <a:pt x="34" y="48"/>
                  </a:cubicBezTo>
                  <a:lnTo>
                    <a:pt x="11" y="5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5" name="Freeform 42"/>
            <p:cNvSpPr/>
            <p:nvPr/>
          </p:nvSpPr>
          <p:spPr bwMode="auto">
            <a:xfrm>
              <a:off x="7337426" y="2873375"/>
              <a:ext cx="120650" cy="174625"/>
            </a:xfrm>
            <a:custGeom>
              <a:avLst/>
              <a:gdLst>
                <a:gd name="T0" fmla="*/ 15 w 38"/>
                <a:gd name="T1" fmla="*/ 54 h 54"/>
                <a:gd name="T2" fmla="*/ 15 w 38"/>
                <a:gd name="T3" fmla="*/ 54 h 54"/>
                <a:gd name="T4" fmla="*/ 0 w 38"/>
                <a:gd name="T5" fmla="*/ 10 h 54"/>
                <a:gd name="T6" fmla="*/ 0 w 38"/>
                <a:gd name="T7" fmla="*/ 10 h 54"/>
                <a:gd name="T8" fmla="*/ 22 w 38"/>
                <a:gd name="T9" fmla="*/ 0 h 54"/>
                <a:gd name="T10" fmla="*/ 22 w 38"/>
                <a:gd name="T11" fmla="*/ 0 h 54"/>
                <a:gd name="T12" fmla="*/ 38 w 38"/>
                <a:gd name="T13" fmla="*/ 47 h 54"/>
                <a:gd name="T14" fmla="*/ 38 w 38"/>
                <a:gd name="T15" fmla="*/ 47 h 54"/>
                <a:gd name="T16" fmla="*/ 15 w 38"/>
                <a:gd name="T17"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54">
                  <a:moveTo>
                    <a:pt x="15" y="54"/>
                  </a:moveTo>
                  <a:cubicBezTo>
                    <a:pt x="15" y="54"/>
                    <a:pt x="15" y="54"/>
                    <a:pt x="15" y="54"/>
                  </a:cubicBezTo>
                  <a:cubicBezTo>
                    <a:pt x="11" y="39"/>
                    <a:pt x="6" y="24"/>
                    <a:pt x="0" y="10"/>
                  </a:cubicBezTo>
                  <a:cubicBezTo>
                    <a:pt x="0" y="10"/>
                    <a:pt x="0" y="10"/>
                    <a:pt x="0" y="10"/>
                  </a:cubicBezTo>
                  <a:cubicBezTo>
                    <a:pt x="22" y="0"/>
                    <a:pt x="22" y="0"/>
                    <a:pt x="22" y="0"/>
                  </a:cubicBezTo>
                  <a:cubicBezTo>
                    <a:pt x="22" y="0"/>
                    <a:pt x="22" y="0"/>
                    <a:pt x="22" y="0"/>
                  </a:cubicBezTo>
                  <a:cubicBezTo>
                    <a:pt x="28" y="16"/>
                    <a:pt x="34" y="31"/>
                    <a:pt x="38" y="47"/>
                  </a:cubicBezTo>
                  <a:cubicBezTo>
                    <a:pt x="38" y="47"/>
                    <a:pt x="38" y="47"/>
                    <a:pt x="38" y="47"/>
                  </a:cubicBezTo>
                  <a:lnTo>
                    <a:pt x="15" y="5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6" name="Freeform 43"/>
            <p:cNvSpPr/>
            <p:nvPr/>
          </p:nvSpPr>
          <p:spPr bwMode="auto">
            <a:xfrm>
              <a:off x="7262813" y="2719388"/>
              <a:ext cx="138113" cy="174625"/>
            </a:xfrm>
            <a:custGeom>
              <a:avLst/>
              <a:gdLst>
                <a:gd name="T0" fmla="*/ 21 w 43"/>
                <a:gd name="T1" fmla="*/ 54 h 54"/>
                <a:gd name="T2" fmla="*/ 21 w 43"/>
                <a:gd name="T3" fmla="*/ 54 h 54"/>
                <a:gd name="T4" fmla="*/ 0 w 43"/>
                <a:gd name="T5" fmla="*/ 13 h 54"/>
                <a:gd name="T6" fmla="*/ 0 w 43"/>
                <a:gd name="T7" fmla="*/ 12 h 54"/>
                <a:gd name="T8" fmla="*/ 21 w 43"/>
                <a:gd name="T9" fmla="*/ 0 h 54"/>
                <a:gd name="T10" fmla="*/ 21 w 43"/>
                <a:gd name="T11" fmla="*/ 1 h 54"/>
                <a:gd name="T12" fmla="*/ 43 w 43"/>
                <a:gd name="T13" fmla="*/ 45 h 54"/>
                <a:gd name="T14" fmla="*/ 43 w 43"/>
                <a:gd name="T15" fmla="*/ 45 h 54"/>
                <a:gd name="T16" fmla="*/ 21 w 43"/>
                <a:gd name="T17"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54">
                  <a:moveTo>
                    <a:pt x="21" y="54"/>
                  </a:moveTo>
                  <a:cubicBezTo>
                    <a:pt x="21" y="54"/>
                    <a:pt x="21" y="54"/>
                    <a:pt x="21" y="54"/>
                  </a:cubicBezTo>
                  <a:cubicBezTo>
                    <a:pt x="15" y="40"/>
                    <a:pt x="8" y="26"/>
                    <a:pt x="0" y="13"/>
                  </a:cubicBezTo>
                  <a:cubicBezTo>
                    <a:pt x="0" y="12"/>
                    <a:pt x="0" y="12"/>
                    <a:pt x="0" y="12"/>
                  </a:cubicBezTo>
                  <a:cubicBezTo>
                    <a:pt x="21" y="0"/>
                    <a:pt x="21" y="0"/>
                    <a:pt x="21" y="0"/>
                  </a:cubicBezTo>
                  <a:cubicBezTo>
                    <a:pt x="21" y="1"/>
                    <a:pt x="21" y="1"/>
                    <a:pt x="21" y="1"/>
                  </a:cubicBezTo>
                  <a:cubicBezTo>
                    <a:pt x="29" y="15"/>
                    <a:pt x="37" y="30"/>
                    <a:pt x="43" y="45"/>
                  </a:cubicBezTo>
                  <a:cubicBezTo>
                    <a:pt x="43" y="45"/>
                    <a:pt x="43" y="45"/>
                    <a:pt x="43" y="45"/>
                  </a:cubicBezTo>
                  <a:lnTo>
                    <a:pt x="21" y="5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7" name="Freeform 44"/>
            <p:cNvSpPr/>
            <p:nvPr/>
          </p:nvSpPr>
          <p:spPr bwMode="auto">
            <a:xfrm>
              <a:off x="7173913" y="2576513"/>
              <a:ext cx="149225" cy="171450"/>
            </a:xfrm>
            <a:custGeom>
              <a:avLst/>
              <a:gdLst>
                <a:gd name="T0" fmla="*/ 26 w 47"/>
                <a:gd name="T1" fmla="*/ 53 h 53"/>
                <a:gd name="T2" fmla="*/ 26 w 47"/>
                <a:gd name="T3" fmla="*/ 53 h 53"/>
                <a:gd name="T4" fmla="*/ 1 w 47"/>
                <a:gd name="T5" fmla="*/ 14 h 53"/>
                <a:gd name="T6" fmla="*/ 0 w 47"/>
                <a:gd name="T7" fmla="*/ 14 h 53"/>
                <a:gd name="T8" fmla="*/ 20 w 47"/>
                <a:gd name="T9" fmla="*/ 0 h 53"/>
                <a:gd name="T10" fmla="*/ 20 w 47"/>
                <a:gd name="T11" fmla="*/ 0 h 53"/>
                <a:gd name="T12" fmla="*/ 20 w 47"/>
                <a:gd name="T13" fmla="*/ 0 h 53"/>
                <a:gd name="T14" fmla="*/ 47 w 47"/>
                <a:gd name="T15" fmla="*/ 41 h 53"/>
                <a:gd name="T16" fmla="*/ 47 w 47"/>
                <a:gd name="T17" fmla="*/ 41 h 53"/>
                <a:gd name="T18" fmla="*/ 26 w 47"/>
                <a:gd name="T19"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 h="53">
                  <a:moveTo>
                    <a:pt x="26" y="53"/>
                  </a:moveTo>
                  <a:cubicBezTo>
                    <a:pt x="26" y="53"/>
                    <a:pt x="26" y="53"/>
                    <a:pt x="26" y="53"/>
                  </a:cubicBezTo>
                  <a:cubicBezTo>
                    <a:pt x="18" y="40"/>
                    <a:pt x="10" y="27"/>
                    <a:pt x="1" y="14"/>
                  </a:cubicBezTo>
                  <a:cubicBezTo>
                    <a:pt x="0" y="14"/>
                    <a:pt x="0" y="14"/>
                    <a:pt x="0" y="14"/>
                  </a:cubicBezTo>
                  <a:cubicBezTo>
                    <a:pt x="20" y="0"/>
                    <a:pt x="20" y="0"/>
                    <a:pt x="20" y="0"/>
                  </a:cubicBezTo>
                  <a:cubicBezTo>
                    <a:pt x="20" y="0"/>
                    <a:pt x="20" y="0"/>
                    <a:pt x="20" y="0"/>
                  </a:cubicBezTo>
                  <a:cubicBezTo>
                    <a:pt x="20" y="0"/>
                    <a:pt x="20" y="0"/>
                    <a:pt x="20" y="0"/>
                  </a:cubicBezTo>
                  <a:cubicBezTo>
                    <a:pt x="30" y="13"/>
                    <a:pt x="39" y="27"/>
                    <a:pt x="47" y="41"/>
                  </a:cubicBezTo>
                  <a:cubicBezTo>
                    <a:pt x="47" y="41"/>
                    <a:pt x="47" y="41"/>
                    <a:pt x="47" y="41"/>
                  </a:cubicBezTo>
                  <a:lnTo>
                    <a:pt x="26" y="5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8" name="Freeform 45"/>
            <p:cNvSpPr/>
            <p:nvPr/>
          </p:nvSpPr>
          <p:spPr bwMode="auto">
            <a:xfrm>
              <a:off x="7072313" y="2444750"/>
              <a:ext cx="158750" cy="168275"/>
            </a:xfrm>
            <a:custGeom>
              <a:avLst/>
              <a:gdLst>
                <a:gd name="T0" fmla="*/ 30 w 50"/>
                <a:gd name="T1" fmla="*/ 52 h 52"/>
                <a:gd name="T2" fmla="*/ 30 w 50"/>
                <a:gd name="T3" fmla="*/ 52 h 52"/>
                <a:gd name="T4" fmla="*/ 0 w 50"/>
                <a:gd name="T5" fmla="*/ 17 h 52"/>
                <a:gd name="T6" fmla="*/ 0 w 50"/>
                <a:gd name="T7" fmla="*/ 16 h 52"/>
                <a:gd name="T8" fmla="*/ 17 w 50"/>
                <a:gd name="T9" fmla="*/ 0 h 52"/>
                <a:gd name="T10" fmla="*/ 18 w 50"/>
                <a:gd name="T11" fmla="*/ 0 h 52"/>
                <a:gd name="T12" fmla="*/ 49 w 50"/>
                <a:gd name="T13" fmla="*/ 38 h 52"/>
                <a:gd name="T14" fmla="*/ 50 w 50"/>
                <a:gd name="T15" fmla="*/ 38 h 52"/>
                <a:gd name="T16" fmla="*/ 30 w 50"/>
                <a:gd name="T1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52">
                  <a:moveTo>
                    <a:pt x="30" y="52"/>
                  </a:moveTo>
                  <a:cubicBezTo>
                    <a:pt x="30" y="52"/>
                    <a:pt x="30" y="52"/>
                    <a:pt x="30" y="52"/>
                  </a:cubicBezTo>
                  <a:cubicBezTo>
                    <a:pt x="21" y="40"/>
                    <a:pt x="11" y="28"/>
                    <a:pt x="0" y="17"/>
                  </a:cubicBezTo>
                  <a:cubicBezTo>
                    <a:pt x="0" y="16"/>
                    <a:pt x="0" y="16"/>
                    <a:pt x="0" y="16"/>
                  </a:cubicBezTo>
                  <a:cubicBezTo>
                    <a:pt x="17" y="0"/>
                    <a:pt x="17" y="0"/>
                    <a:pt x="17" y="0"/>
                  </a:cubicBezTo>
                  <a:cubicBezTo>
                    <a:pt x="18" y="0"/>
                    <a:pt x="18" y="0"/>
                    <a:pt x="18" y="0"/>
                  </a:cubicBezTo>
                  <a:cubicBezTo>
                    <a:pt x="29" y="12"/>
                    <a:pt x="40" y="25"/>
                    <a:pt x="49" y="38"/>
                  </a:cubicBezTo>
                  <a:cubicBezTo>
                    <a:pt x="50" y="38"/>
                    <a:pt x="50" y="38"/>
                    <a:pt x="50" y="38"/>
                  </a:cubicBezTo>
                  <a:lnTo>
                    <a:pt x="30" y="5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9" name="Freeform 46"/>
            <p:cNvSpPr/>
            <p:nvPr/>
          </p:nvSpPr>
          <p:spPr bwMode="auto">
            <a:xfrm>
              <a:off x="6953251" y="2325688"/>
              <a:ext cx="166688" cy="165100"/>
            </a:xfrm>
            <a:custGeom>
              <a:avLst/>
              <a:gdLst>
                <a:gd name="T0" fmla="*/ 35 w 52"/>
                <a:gd name="T1" fmla="*/ 51 h 51"/>
                <a:gd name="T2" fmla="*/ 34 w 52"/>
                <a:gd name="T3" fmla="*/ 51 h 51"/>
                <a:gd name="T4" fmla="*/ 0 w 52"/>
                <a:gd name="T5" fmla="*/ 19 h 51"/>
                <a:gd name="T6" fmla="*/ 0 w 52"/>
                <a:gd name="T7" fmla="*/ 19 h 51"/>
                <a:gd name="T8" fmla="*/ 0 w 52"/>
                <a:gd name="T9" fmla="*/ 19 h 51"/>
                <a:gd name="T10" fmla="*/ 15 w 52"/>
                <a:gd name="T11" fmla="*/ 0 h 51"/>
                <a:gd name="T12" fmla="*/ 16 w 52"/>
                <a:gd name="T13" fmla="*/ 1 h 51"/>
                <a:gd name="T14" fmla="*/ 52 w 52"/>
                <a:gd name="T15" fmla="*/ 34 h 51"/>
                <a:gd name="T16" fmla="*/ 52 w 52"/>
                <a:gd name="T17" fmla="*/ 34 h 51"/>
                <a:gd name="T18" fmla="*/ 52 w 52"/>
                <a:gd name="T19" fmla="*/ 34 h 51"/>
                <a:gd name="T20" fmla="*/ 35 w 52"/>
                <a:gd name="T21"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 h="51">
                  <a:moveTo>
                    <a:pt x="35" y="51"/>
                  </a:moveTo>
                  <a:cubicBezTo>
                    <a:pt x="34" y="51"/>
                    <a:pt x="34" y="51"/>
                    <a:pt x="34" y="51"/>
                  </a:cubicBezTo>
                  <a:cubicBezTo>
                    <a:pt x="24" y="40"/>
                    <a:pt x="12" y="29"/>
                    <a:pt x="0" y="19"/>
                  </a:cubicBezTo>
                  <a:cubicBezTo>
                    <a:pt x="0" y="19"/>
                    <a:pt x="0" y="19"/>
                    <a:pt x="0" y="19"/>
                  </a:cubicBezTo>
                  <a:cubicBezTo>
                    <a:pt x="0" y="19"/>
                    <a:pt x="0" y="19"/>
                    <a:pt x="0" y="19"/>
                  </a:cubicBezTo>
                  <a:cubicBezTo>
                    <a:pt x="15" y="0"/>
                    <a:pt x="15" y="0"/>
                    <a:pt x="15" y="0"/>
                  </a:cubicBezTo>
                  <a:cubicBezTo>
                    <a:pt x="16" y="1"/>
                    <a:pt x="16" y="1"/>
                    <a:pt x="16" y="1"/>
                  </a:cubicBezTo>
                  <a:cubicBezTo>
                    <a:pt x="28" y="11"/>
                    <a:pt x="40" y="22"/>
                    <a:pt x="52" y="34"/>
                  </a:cubicBezTo>
                  <a:cubicBezTo>
                    <a:pt x="52" y="34"/>
                    <a:pt x="52" y="34"/>
                    <a:pt x="52" y="34"/>
                  </a:cubicBezTo>
                  <a:cubicBezTo>
                    <a:pt x="52" y="34"/>
                    <a:pt x="52" y="34"/>
                    <a:pt x="52" y="34"/>
                  </a:cubicBezTo>
                  <a:lnTo>
                    <a:pt x="35" y="5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50" name="Freeform 47"/>
            <p:cNvSpPr/>
            <p:nvPr/>
          </p:nvSpPr>
          <p:spPr bwMode="auto">
            <a:xfrm>
              <a:off x="5129213" y="2276475"/>
              <a:ext cx="166688" cy="161925"/>
            </a:xfrm>
            <a:custGeom>
              <a:avLst/>
              <a:gdLst>
                <a:gd name="T0" fmla="*/ 16 w 52"/>
                <a:gd name="T1" fmla="*/ 50 h 50"/>
                <a:gd name="T2" fmla="*/ 0 w 52"/>
                <a:gd name="T3" fmla="*/ 32 h 50"/>
                <a:gd name="T4" fmla="*/ 0 w 52"/>
                <a:gd name="T5" fmla="*/ 31 h 50"/>
                <a:gd name="T6" fmla="*/ 0 w 52"/>
                <a:gd name="T7" fmla="*/ 32 h 50"/>
                <a:gd name="T8" fmla="*/ 38 w 52"/>
                <a:gd name="T9" fmla="*/ 0 h 50"/>
                <a:gd name="T10" fmla="*/ 38 w 52"/>
                <a:gd name="T11" fmla="*/ 0 h 50"/>
                <a:gd name="T12" fmla="*/ 52 w 52"/>
                <a:gd name="T13" fmla="*/ 20 h 50"/>
                <a:gd name="T14" fmla="*/ 52 w 52"/>
                <a:gd name="T15" fmla="*/ 20 h 50"/>
                <a:gd name="T16" fmla="*/ 16 w 52"/>
                <a:gd name="T17"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50">
                  <a:moveTo>
                    <a:pt x="16" y="50"/>
                  </a:moveTo>
                  <a:cubicBezTo>
                    <a:pt x="0" y="32"/>
                    <a:pt x="0" y="32"/>
                    <a:pt x="0" y="32"/>
                  </a:cubicBezTo>
                  <a:cubicBezTo>
                    <a:pt x="0" y="31"/>
                    <a:pt x="0" y="31"/>
                    <a:pt x="0" y="31"/>
                  </a:cubicBezTo>
                  <a:cubicBezTo>
                    <a:pt x="0" y="32"/>
                    <a:pt x="0" y="32"/>
                    <a:pt x="0" y="32"/>
                  </a:cubicBezTo>
                  <a:cubicBezTo>
                    <a:pt x="12" y="21"/>
                    <a:pt x="25" y="10"/>
                    <a:pt x="38" y="0"/>
                  </a:cubicBezTo>
                  <a:cubicBezTo>
                    <a:pt x="38" y="0"/>
                    <a:pt x="38" y="0"/>
                    <a:pt x="38" y="0"/>
                  </a:cubicBezTo>
                  <a:cubicBezTo>
                    <a:pt x="52" y="20"/>
                    <a:pt x="52" y="20"/>
                    <a:pt x="52" y="20"/>
                  </a:cubicBezTo>
                  <a:cubicBezTo>
                    <a:pt x="52" y="20"/>
                    <a:pt x="52" y="20"/>
                    <a:pt x="52" y="20"/>
                  </a:cubicBezTo>
                  <a:cubicBezTo>
                    <a:pt x="40" y="29"/>
                    <a:pt x="28" y="39"/>
                    <a:pt x="16" y="5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51" name="Freeform 48"/>
            <p:cNvSpPr/>
            <p:nvPr/>
          </p:nvSpPr>
          <p:spPr bwMode="auto">
            <a:xfrm>
              <a:off x="6823076" y="2225675"/>
              <a:ext cx="171450" cy="153988"/>
            </a:xfrm>
            <a:custGeom>
              <a:avLst/>
              <a:gdLst>
                <a:gd name="T0" fmla="*/ 38 w 54"/>
                <a:gd name="T1" fmla="*/ 48 h 48"/>
                <a:gd name="T2" fmla="*/ 38 w 54"/>
                <a:gd name="T3" fmla="*/ 48 h 48"/>
                <a:gd name="T4" fmla="*/ 1 w 54"/>
                <a:gd name="T5" fmla="*/ 20 h 48"/>
                <a:gd name="T6" fmla="*/ 0 w 54"/>
                <a:gd name="T7" fmla="*/ 20 h 48"/>
                <a:gd name="T8" fmla="*/ 13 w 54"/>
                <a:gd name="T9" fmla="*/ 0 h 48"/>
                <a:gd name="T10" fmla="*/ 14 w 54"/>
                <a:gd name="T11" fmla="*/ 0 h 48"/>
                <a:gd name="T12" fmla="*/ 53 w 54"/>
                <a:gd name="T13" fmla="*/ 29 h 48"/>
                <a:gd name="T14" fmla="*/ 54 w 54"/>
                <a:gd name="T15" fmla="*/ 29 h 48"/>
                <a:gd name="T16" fmla="*/ 53 w 54"/>
                <a:gd name="T17" fmla="*/ 29 h 48"/>
                <a:gd name="T18" fmla="*/ 38 w 54"/>
                <a:gd name="T19"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4" h="48">
                  <a:moveTo>
                    <a:pt x="38" y="48"/>
                  </a:moveTo>
                  <a:cubicBezTo>
                    <a:pt x="38" y="48"/>
                    <a:pt x="38" y="48"/>
                    <a:pt x="38" y="48"/>
                  </a:cubicBezTo>
                  <a:cubicBezTo>
                    <a:pt x="26" y="38"/>
                    <a:pt x="14" y="29"/>
                    <a:pt x="1" y="20"/>
                  </a:cubicBezTo>
                  <a:cubicBezTo>
                    <a:pt x="0" y="20"/>
                    <a:pt x="0" y="20"/>
                    <a:pt x="0" y="20"/>
                  </a:cubicBezTo>
                  <a:cubicBezTo>
                    <a:pt x="13" y="0"/>
                    <a:pt x="13" y="0"/>
                    <a:pt x="13" y="0"/>
                  </a:cubicBezTo>
                  <a:cubicBezTo>
                    <a:pt x="14" y="0"/>
                    <a:pt x="14" y="0"/>
                    <a:pt x="14" y="0"/>
                  </a:cubicBezTo>
                  <a:cubicBezTo>
                    <a:pt x="27" y="9"/>
                    <a:pt x="41" y="19"/>
                    <a:pt x="53" y="29"/>
                  </a:cubicBezTo>
                  <a:cubicBezTo>
                    <a:pt x="54" y="29"/>
                    <a:pt x="54" y="29"/>
                    <a:pt x="54" y="29"/>
                  </a:cubicBezTo>
                  <a:cubicBezTo>
                    <a:pt x="53" y="29"/>
                    <a:pt x="53" y="29"/>
                    <a:pt x="53" y="29"/>
                  </a:cubicBezTo>
                  <a:lnTo>
                    <a:pt x="38" y="4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52" name="Freeform 49"/>
            <p:cNvSpPr/>
            <p:nvPr/>
          </p:nvSpPr>
          <p:spPr bwMode="auto">
            <a:xfrm>
              <a:off x="5260976" y="2182813"/>
              <a:ext cx="169863" cy="152400"/>
            </a:xfrm>
            <a:custGeom>
              <a:avLst/>
              <a:gdLst>
                <a:gd name="T0" fmla="*/ 14 w 53"/>
                <a:gd name="T1" fmla="*/ 47 h 47"/>
                <a:gd name="T2" fmla="*/ 0 w 53"/>
                <a:gd name="T3" fmla="*/ 27 h 47"/>
                <a:gd name="T4" fmla="*/ 0 w 53"/>
                <a:gd name="T5" fmla="*/ 27 h 47"/>
                <a:gd name="T6" fmla="*/ 41 w 53"/>
                <a:gd name="T7" fmla="*/ 0 h 47"/>
                <a:gd name="T8" fmla="*/ 42 w 53"/>
                <a:gd name="T9" fmla="*/ 0 h 47"/>
                <a:gd name="T10" fmla="*/ 53 w 53"/>
                <a:gd name="T11" fmla="*/ 21 h 47"/>
                <a:gd name="T12" fmla="*/ 53 w 53"/>
                <a:gd name="T13" fmla="*/ 21 h 47"/>
                <a:gd name="T14" fmla="*/ 14 w 53"/>
                <a:gd name="T15" fmla="*/ 46 h 47"/>
                <a:gd name="T16" fmla="*/ 14 w 53"/>
                <a:gd name="T17" fmla="*/ 4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47">
                  <a:moveTo>
                    <a:pt x="14" y="47"/>
                  </a:moveTo>
                  <a:cubicBezTo>
                    <a:pt x="0" y="27"/>
                    <a:pt x="0" y="27"/>
                    <a:pt x="0" y="27"/>
                  </a:cubicBezTo>
                  <a:cubicBezTo>
                    <a:pt x="0" y="27"/>
                    <a:pt x="0" y="27"/>
                    <a:pt x="0" y="27"/>
                  </a:cubicBezTo>
                  <a:cubicBezTo>
                    <a:pt x="13" y="17"/>
                    <a:pt x="27" y="8"/>
                    <a:pt x="41" y="0"/>
                  </a:cubicBezTo>
                  <a:cubicBezTo>
                    <a:pt x="42" y="0"/>
                    <a:pt x="42" y="0"/>
                    <a:pt x="42" y="0"/>
                  </a:cubicBezTo>
                  <a:cubicBezTo>
                    <a:pt x="53" y="21"/>
                    <a:pt x="53" y="21"/>
                    <a:pt x="53" y="21"/>
                  </a:cubicBezTo>
                  <a:cubicBezTo>
                    <a:pt x="53" y="21"/>
                    <a:pt x="53" y="21"/>
                    <a:pt x="53" y="21"/>
                  </a:cubicBezTo>
                  <a:cubicBezTo>
                    <a:pt x="40" y="29"/>
                    <a:pt x="27" y="37"/>
                    <a:pt x="14" y="46"/>
                  </a:cubicBezTo>
                  <a:lnTo>
                    <a:pt x="14" y="4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53" name="Freeform 50"/>
            <p:cNvSpPr/>
            <p:nvPr/>
          </p:nvSpPr>
          <p:spPr bwMode="auto">
            <a:xfrm>
              <a:off x="6681788" y="2141538"/>
              <a:ext cx="173038" cy="141288"/>
            </a:xfrm>
            <a:custGeom>
              <a:avLst/>
              <a:gdLst>
                <a:gd name="T0" fmla="*/ 41 w 54"/>
                <a:gd name="T1" fmla="*/ 44 h 44"/>
                <a:gd name="T2" fmla="*/ 41 w 54"/>
                <a:gd name="T3" fmla="*/ 44 h 44"/>
                <a:gd name="T4" fmla="*/ 1 w 54"/>
                <a:gd name="T5" fmla="*/ 21 h 44"/>
                <a:gd name="T6" fmla="*/ 0 w 54"/>
                <a:gd name="T7" fmla="*/ 21 h 44"/>
                <a:gd name="T8" fmla="*/ 11 w 54"/>
                <a:gd name="T9" fmla="*/ 0 h 44"/>
                <a:gd name="T10" fmla="*/ 11 w 54"/>
                <a:gd name="T11" fmla="*/ 0 h 44"/>
                <a:gd name="T12" fmla="*/ 54 w 54"/>
                <a:gd name="T13" fmla="*/ 24 h 44"/>
                <a:gd name="T14" fmla="*/ 54 w 54"/>
                <a:gd name="T15" fmla="*/ 24 h 44"/>
                <a:gd name="T16" fmla="*/ 41 w 54"/>
                <a:gd name="T17"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44">
                  <a:moveTo>
                    <a:pt x="41" y="44"/>
                  </a:moveTo>
                  <a:cubicBezTo>
                    <a:pt x="41" y="44"/>
                    <a:pt x="41" y="44"/>
                    <a:pt x="41" y="44"/>
                  </a:cubicBezTo>
                  <a:cubicBezTo>
                    <a:pt x="28" y="36"/>
                    <a:pt x="14" y="28"/>
                    <a:pt x="1" y="21"/>
                  </a:cubicBezTo>
                  <a:cubicBezTo>
                    <a:pt x="0" y="21"/>
                    <a:pt x="0" y="21"/>
                    <a:pt x="0" y="21"/>
                  </a:cubicBezTo>
                  <a:cubicBezTo>
                    <a:pt x="11" y="0"/>
                    <a:pt x="11" y="0"/>
                    <a:pt x="11" y="0"/>
                  </a:cubicBezTo>
                  <a:cubicBezTo>
                    <a:pt x="11" y="0"/>
                    <a:pt x="11" y="0"/>
                    <a:pt x="11" y="0"/>
                  </a:cubicBezTo>
                  <a:cubicBezTo>
                    <a:pt x="26" y="7"/>
                    <a:pt x="40" y="15"/>
                    <a:pt x="54" y="24"/>
                  </a:cubicBezTo>
                  <a:cubicBezTo>
                    <a:pt x="54" y="24"/>
                    <a:pt x="54" y="24"/>
                    <a:pt x="54" y="24"/>
                  </a:cubicBezTo>
                  <a:lnTo>
                    <a:pt x="41" y="4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54" name="Freeform 51"/>
            <p:cNvSpPr/>
            <p:nvPr/>
          </p:nvSpPr>
          <p:spPr bwMode="auto">
            <a:xfrm>
              <a:off x="5403851" y="2109788"/>
              <a:ext cx="173038" cy="134938"/>
            </a:xfrm>
            <a:custGeom>
              <a:avLst/>
              <a:gdLst>
                <a:gd name="T0" fmla="*/ 12 w 54"/>
                <a:gd name="T1" fmla="*/ 42 h 42"/>
                <a:gd name="T2" fmla="*/ 0 w 54"/>
                <a:gd name="T3" fmla="*/ 21 h 42"/>
                <a:gd name="T4" fmla="*/ 0 w 54"/>
                <a:gd name="T5" fmla="*/ 21 h 42"/>
                <a:gd name="T6" fmla="*/ 44 w 54"/>
                <a:gd name="T7" fmla="*/ 0 h 42"/>
                <a:gd name="T8" fmla="*/ 44 w 54"/>
                <a:gd name="T9" fmla="*/ 0 h 42"/>
                <a:gd name="T10" fmla="*/ 54 w 54"/>
                <a:gd name="T11" fmla="*/ 22 h 42"/>
                <a:gd name="T12" fmla="*/ 54 w 54"/>
                <a:gd name="T13" fmla="*/ 22 h 42"/>
                <a:gd name="T14" fmla="*/ 12 w 54"/>
                <a:gd name="T15" fmla="*/ 42 h 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 h="42">
                  <a:moveTo>
                    <a:pt x="12" y="42"/>
                  </a:moveTo>
                  <a:cubicBezTo>
                    <a:pt x="0" y="21"/>
                    <a:pt x="0" y="21"/>
                    <a:pt x="0" y="21"/>
                  </a:cubicBezTo>
                  <a:cubicBezTo>
                    <a:pt x="0" y="21"/>
                    <a:pt x="0" y="21"/>
                    <a:pt x="0" y="21"/>
                  </a:cubicBezTo>
                  <a:cubicBezTo>
                    <a:pt x="14" y="13"/>
                    <a:pt x="29" y="6"/>
                    <a:pt x="44" y="0"/>
                  </a:cubicBezTo>
                  <a:cubicBezTo>
                    <a:pt x="44" y="0"/>
                    <a:pt x="44" y="0"/>
                    <a:pt x="44" y="0"/>
                  </a:cubicBezTo>
                  <a:cubicBezTo>
                    <a:pt x="54" y="22"/>
                    <a:pt x="54" y="22"/>
                    <a:pt x="54" y="22"/>
                  </a:cubicBezTo>
                  <a:cubicBezTo>
                    <a:pt x="54" y="22"/>
                    <a:pt x="54" y="22"/>
                    <a:pt x="54" y="22"/>
                  </a:cubicBezTo>
                  <a:cubicBezTo>
                    <a:pt x="39" y="28"/>
                    <a:pt x="25" y="35"/>
                    <a:pt x="12" y="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55" name="Freeform 52"/>
            <p:cNvSpPr/>
            <p:nvPr/>
          </p:nvSpPr>
          <p:spPr bwMode="auto">
            <a:xfrm>
              <a:off x="6535738" y="2073275"/>
              <a:ext cx="168275" cy="133350"/>
            </a:xfrm>
            <a:custGeom>
              <a:avLst/>
              <a:gdLst>
                <a:gd name="T0" fmla="*/ 43 w 53"/>
                <a:gd name="T1" fmla="*/ 41 h 41"/>
                <a:gd name="T2" fmla="*/ 43 w 53"/>
                <a:gd name="T3" fmla="*/ 41 h 41"/>
                <a:gd name="T4" fmla="*/ 0 w 53"/>
                <a:gd name="T5" fmla="*/ 23 h 41"/>
                <a:gd name="T6" fmla="*/ 0 w 53"/>
                <a:gd name="T7" fmla="*/ 23 h 41"/>
                <a:gd name="T8" fmla="*/ 7 w 53"/>
                <a:gd name="T9" fmla="*/ 0 h 41"/>
                <a:gd name="T10" fmla="*/ 8 w 53"/>
                <a:gd name="T11" fmla="*/ 0 h 41"/>
                <a:gd name="T12" fmla="*/ 53 w 53"/>
                <a:gd name="T13" fmla="*/ 19 h 41"/>
                <a:gd name="T14" fmla="*/ 53 w 53"/>
                <a:gd name="T15" fmla="*/ 19 h 41"/>
                <a:gd name="T16" fmla="*/ 43 w 53"/>
                <a:gd name="T17" fmla="*/ 4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41">
                  <a:moveTo>
                    <a:pt x="43" y="41"/>
                  </a:moveTo>
                  <a:cubicBezTo>
                    <a:pt x="43" y="41"/>
                    <a:pt x="43" y="41"/>
                    <a:pt x="43" y="41"/>
                  </a:cubicBezTo>
                  <a:cubicBezTo>
                    <a:pt x="29" y="34"/>
                    <a:pt x="14" y="28"/>
                    <a:pt x="0" y="23"/>
                  </a:cubicBezTo>
                  <a:cubicBezTo>
                    <a:pt x="0" y="23"/>
                    <a:pt x="0" y="23"/>
                    <a:pt x="0" y="23"/>
                  </a:cubicBezTo>
                  <a:cubicBezTo>
                    <a:pt x="7" y="0"/>
                    <a:pt x="7" y="0"/>
                    <a:pt x="7" y="0"/>
                  </a:cubicBezTo>
                  <a:cubicBezTo>
                    <a:pt x="8" y="0"/>
                    <a:pt x="8" y="0"/>
                    <a:pt x="8" y="0"/>
                  </a:cubicBezTo>
                  <a:cubicBezTo>
                    <a:pt x="23" y="6"/>
                    <a:pt x="39" y="12"/>
                    <a:pt x="53" y="19"/>
                  </a:cubicBezTo>
                  <a:cubicBezTo>
                    <a:pt x="53" y="19"/>
                    <a:pt x="53" y="19"/>
                    <a:pt x="53" y="19"/>
                  </a:cubicBezTo>
                  <a:lnTo>
                    <a:pt x="43" y="4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56" name="Freeform 53"/>
            <p:cNvSpPr/>
            <p:nvPr/>
          </p:nvSpPr>
          <p:spPr bwMode="auto">
            <a:xfrm>
              <a:off x="5557838" y="2051050"/>
              <a:ext cx="169863" cy="122238"/>
            </a:xfrm>
            <a:custGeom>
              <a:avLst/>
              <a:gdLst>
                <a:gd name="T0" fmla="*/ 9 w 53"/>
                <a:gd name="T1" fmla="*/ 38 h 38"/>
                <a:gd name="T2" fmla="*/ 0 w 53"/>
                <a:gd name="T3" fmla="*/ 16 h 38"/>
                <a:gd name="T4" fmla="*/ 0 w 53"/>
                <a:gd name="T5" fmla="*/ 16 h 38"/>
                <a:gd name="T6" fmla="*/ 47 w 53"/>
                <a:gd name="T7" fmla="*/ 0 h 38"/>
                <a:gd name="T8" fmla="*/ 47 w 53"/>
                <a:gd name="T9" fmla="*/ 0 h 38"/>
                <a:gd name="T10" fmla="*/ 47 w 53"/>
                <a:gd name="T11" fmla="*/ 0 h 38"/>
                <a:gd name="T12" fmla="*/ 53 w 53"/>
                <a:gd name="T13" fmla="*/ 23 h 38"/>
                <a:gd name="T14" fmla="*/ 53 w 53"/>
                <a:gd name="T15" fmla="*/ 23 h 38"/>
                <a:gd name="T16" fmla="*/ 9 w 53"/>
                <a:gd name="T17"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38">
                  <a:moveTo>
                    <a:pt x="9" y="38"/>
                  </a:moveTo>
                  <a:cubicBezTo>
                    <a:pt x="0" y="16"/>
                    <a:pt x="0" y="16"/>
                    <a:pt x="0" y="16"/>
                  </a:cubicBezTo>
                  <a:cubicBezTo>
                    <a:pt x="0" y="16"/>
                    <a:pt x="0" y="16"/>
                    <a:pt x="0" y="16"/>
                  </a:cubicBezTo>
                  <a:cubicBezTo>
                    <a:pt x="15" y="10"/>
                    <a:pt x="31" y="4"/>
                    <a:pt x="47" y="0"/>
                  </a:cubicBezTo>
                  <a:cubicBezTo>
                    <a:pt x="47" y="0"/>
                    <a:pt x="47" y="0"/>
                    <a:pt x="47" y="0"/>
                  </a:cubicBezTo>
                  <a:cubicBezTo>
                    <a:pt x="47" y="0"/>
                    <a:pt x="47" y="0"/>
                    <a:pt x="47" y="0"/>
                  </a:cubicBezTo>
                  <a:cubicBezTo>
                    <a:pt x="53" y="23"/>
                    <a:pt x="53" y="23"/>
                    <a:pt x="53" y="23"/>
                  </a:cubicBezTo>
                  <a:cubicBezTo>
                    <a:pt x="53" y="23"/>
                    <a:pt x="53" y="23"/>
                    <a:pt x="53" y="23"/>
                  </a:cubicBezTo>
                  <a:cubicBezTo>
                    <a:pt x="38" y="27"/>
                    <a:pt x="24" y="32"/>
                    <a:pt x="9" y="3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57" name="Freeform 54"/>
            <p:cNvSpPr/>
            <p:nvPr/>
          </p:nvSpPr>
          <p:spPr bwMode="auto">
            <a:xfrm>
              <a:off x="6378576" y="2022475"/>
              <a:ext cx="169863" cy="122238"/>
            </a:xfrm>
            <a:custGeom>
              <a:avLst/>
              <a:gdLst>
                <a:gd name="T0" fmla="*/ 45 w 53"/>
                <a:gd name="T1" fmla="*/ 38 h 38"/>
                <a:gd name="T2" fmla="*/ 45 w 53"/>
                <a:gd name="T3" fmla="*/ 38 h 38"/>
                <a:gd name="T4" fmla="*/ 0 w 53"/>
                <a:gd name="T5" fmla="*/ 25 h 38"/>
                <a:gd name="T6" fmla="*/ 0 w 53"/>
                <a:gd name="T7" fmla="*/ 25 h 38"/>
                <a:gd name="T8" fmla="*/ 5 w 53"/>
                <a:gd name="T9" fmla="*/ 0 h 38"/>
                <a:gd name="T10" fmla="*/ 5 w 53"/>
                <a:gd name="T11" fmla="*/ 2 h 38"/>
                <a:gd name="T12" fmla="*/ 53 w 53"/>
                <a:gd name="T13" fmla="*/ 15 h 38"/>
                <a:gd name="T14" fmla="*/ 53 w 53"/>
                <a:gd name="T15" fmla="*/ 15 h 38"/>
                <a:gd name="T16" fmla="*/ 45 w 53"/>
                <a:gd name="T17"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38">
                  <a:moveTo>
                    <a:pt x="45" y="38"/>
                  </a:moveTo>
                  <a:cubicBezTo>
                    <a:pt x="45" y="38"/>
                    <a:pt x="45" y="38"/>
                    <a:pt x="45" y="38"/>
                  </a:cubicBezTo>
                  <a:cubicBezTo>
                    <a:pt x="30" y="33"/>
                    <a:pt x="15" y="29"/>
                    <a:pt x="0" y="25"/>
                  </a:cubicBezTo>
                  <a:cubicBezTo>
                    <a:pt x="0" y="25"/>
                    <a:pt x="0" y="25"/>
                    <a:pt x="0" y="25"/>
                  </a:cubicBezTo>
                  <a:cubicBezTo>
                    <a:pt x="5" y="0"/>
                    <a:pt x="5" y="0"/>
                    <a:pt x="5" y="0"/>
                  </a:cubicBezTo>
                  <a:cubicBezTo>
                    <a:pt x="5" y="2"/>
                    <a:pt x="5" y="2"/>
                    <a:pt x="5" y="2"/>
                  </a:cubicBezTo>
                  <a:cubicBezTo>
                    <a:pt x="21" y="5"/>
                    <a:pt x="37" y="10"/>
                    <a:pt x="53" y="15"/>
                  </a:cubicBezTo>
                  <a:cubicBezTo>
                    <a:pt x="53" y="15"/>
                    <a:pt x="53" y="15"/>
                    <a:pt x="53" y="15"/>
                  </a:cubicBezTo>
                  <a:lnTo>
                    <a:pt x="45" y="3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58" name="Freeform 55"/>
            <p:cNvSpPr/>
            <p:nvPr/>
          </p:nvSpPr>
          <p:spPr bwMode="auto">
            <a:xfrm>
              <a:off x="5718176" y="2012950"/>
              <a:ext cx="168275" cy="109538"/>
            </a:xfrm>
            <a:custGeom>
              <a:avLst/>
              <a:gdLst>
                <a:gd name="T0" fmla="*/ 7 w 53"/>
                <a:gd name="T1" fmla="*/ 34 h 34"/>
                <a:gd name="T2" fmla="*/ 0 w 53"/>
                <a:gd name="T3" fmla="*/ 11 h 34"/>
                <a:gd name="T4" fmla="*/ 1 w 53"/>
                <a:gd name="T5" fmla="*/ 11 h 34"/>
                <a:gd name="T6" fmla="*/ 49 w 53"/>
                <a:gd name="T7" fmla="*/ 0 h 34"/>
                <a:gd name="T8" fmla="*/ 49 w 53"/>
                <a:gd name="T9" fmla="*/ 0 h 34"/>
                <a:gd name="T10" fmla="*/ 53 w 53"/>
                <a:gd name="T11" fmla="*/ 24 h 34"/>
                <a:gd name="T12" fmla="*/ 53 w 53"/>
                <a:gd name="T13" fmla="*/ 24 h 34"/>
                <a:gd name="T14" fmla="*/ 7 w 53"/>
                <a:gd name="T15" fmla="*/ 34 h 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 h="34">
                  <a:moveTo>
                    <a:pt x="7" y="34"/>
                  </a:moveTo>
                  <a:cubicBezTo>
                    <a:pt x="0" y="11"/>
                    <a:pt x="0" y="11"/>
                    <a:pt x="0" y="11"/>
                  </a:cubicBezTo>
                  <a:cubicBezTo>
                    <a:pt x="1" y="11"/>
                    <a:pt x="1" y="11"/>
                    <a:pt x="1" y="11"/>
                  </a:cubicBezTo>
                  <a:cubicBezTo>
                    <a:pt x="16" y="7"/>
                    <a:pt x="33" y="3"/>
                    <a:pt x="49" y="0"/>
                  </a:cubicBezTo>
                  <a:cubicBezTo>
                    <a:pt x="49" y="0"/>
                    <a:pt x="49" y="0"/>
                    <a:pt x="49" y="0"/>
                  </a:cubicBezTo>
                  <a:cubicBezTo>
                    <a:pt x="53" y="24"/>
                    <a:pt x="53" y="24"/>
                    <a:pt x="53" y="24"/>
                  </a:cubicBezTo>
                  <a:cubicBezTo>
                    <a:pt x="53" y="24"/>
                    <a:pt x="53" y="24"/>
                    <a:pt x="53" y="24"/>
                  </a:cubicBezTo>
                  <a:cubicBezTo>
                    <a:pt x="37" y="27"/>
                    <a:pt x="22" y="30"/>
                    <a:pt x="7"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59" name="Freeform 56"/>
            <p:cNvSpPr/>
            <p:nvPr/>
          </p:nvSpPr>
          <p:spPr bwMode="auto">
            <a:xfrm>
              <a:off x="6218238" y="2003425"/>
              <a:ext cx="163513" cy="100013"/>
            </a:xfrm>
            <a:custGeom>
              <a:avLst/>
              <a:gdLst>
                <a:gd name="T0" fmla="*/ 47 w 51"/>
                <a:gd name="T1" fmla="*/ 31 h 31"/>
                <a:gd name="T2" fmla="*/ 46 w 51"/>
                <a:gd name="T3" fmla="*/ 31 h 31"/>
                <a:gd name="T4" fmla="*/ 0 w 51"/>
                <a:gd name="T5" fmla="*/ 24 h 31"/>
                <a:gd name="T6" fmla="*/ 0 w 51"/>
                <a:gd name="T7" fmla="*/ 24 h 31"/>
                <a:gd name="T8" fmla="*/ 2 w 51"/>
                <a:gd name="T9" fmla="*/ 0 h 31"/>
                <a:gd name="T10" fmla="*/ 51 w 51"/>
                <a:gd name="T11" fmla="*/ 7 h 31"/>
                <a:gd name="T12" fmla="*/ 51 w 51"/>
                <a:gd name="T13" fmla="*/ 7 h 31"/>
                <a:gd name="T14" fmla="*/ 47 w 51"/>
                <a:gd name="T15" fmla="*/ 31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1" h="31">
                  <a:moveTo>
                    <a:pt x="47" y="31"/>
                  </a:moveTo>
                  <a:cubicBezTo>
                    <a:pt x="46" y="31"/>
                    <a:pt x="46" y="31"/>
                    <a:pt x="46" y="31"/>
                  </a:cubicBezTo>
                  <a:cubicBezTo>
                    <a:pt x="31" y="27"/>
                    <a:pt x="16" y="25"/>
                    <a:pt x="0" y="24"/>
                  </a:cubicBezTo>
                  <a:cubicBezTo>
                    <a:pt x="0" y="24"/>
                    <a:pt x="0" y="24"/>
                    <a:pt x="0" y="24"/>
                  </a:cubicBezTo>
                  <a:cubicBezTo>
                    <a:pt x="2" y="0"/>
                    <a:pt x="2" y="0"/>
                    <a:pt x="2" y="0"/>
                  </a:cubicBezTo>
                  <a:cubicBezTo>
                    <a:pt x="19" y="1"/>
                    <a:pt x="35" y="4"/>
                    <a:pt x="51" y="7"/>
                  </a:cubicBezTo>
                  <a:cubicBezTo>
                    <a:pt x="51" y="7"/>
                    <a:pt x="51" y="7"/>
                    <a:pt x="51" y="7"/>
                  </a:cubicBezTo>
                  <a:lnTo>
                    <a:pt x="47" y="3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60" name="Freeform 57"/>
            <p:cNvSpPr/>
            <p:nvPr/>
          </p:nvSpPr>
          <p:spPr bwMode="auto">
            <a:xfrm>
              <a:off x="5886451" y="1997075"/>
              <a:ext cx="160338" cy="93663"/>
            </a:xfrm>
            <a:custGeom>
              <a:avLst/>
              <a:gdLst>
                <a:gd name="T0" fmla="*/ 3 w 50"/>
                <a:gd name="T1" fmla="*/ 29 h 29"/>
                <a:gd name="T2" fmla="*/ 0 w 50"/>
                <a:gd name="T3" fmla="*/ 5 h 29"/>
                <a:gd name="T4" fmla="*/ 0 w 50"/>
                <a:gd name="T5" fmla="*/ 5 h 29"/>
                <a:gd name="T6" fmla="*/ 49 w 50"/>
                <a:gd name="T7" fmla="*/ 0 h 29"/>
                <a:gd name="T8" fmla="*/ 49 w 50"/>
                <a:gd name="T9" fmla="*/ 0 h 29"/>
                <a:gd name="T10" fmla="*/ 50 w 50"/>
                <a:gd name="T11" fmla="*/ 24 h 29"/>
                <a:gd name="T12" fmla="*/ 50 w 50"/>
                <a:gd name="T13" fmla="*/ 24 h 29"/>
                <a:gd name="T14" fmla="*/ 3 w 50"/>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 h="29">
                  <a:moveTo>
                    <a:pt x="3" y="29"/>
                  </a:moveTo>
                  <a:cubicBezTo>
                    <a:pt x="0" y="5"/>
                    <a:pt x="0" y="5"/>
                    <a:pt x="0" y="5"/>
                  </a:cubicBezTo>
                  <a:cubicBezTo>
                    <a:pt x="0" y="5"/>
                    <a:pt x="0" y="5"/>
                    <a:pt x="0" y="5"/>
                  </a:cubicBezTo>
                  <a:cubicBezTo>
                    <a:pt x="16" y="2"/>
                    <a:pt x="33" y="1"/>
                    <a:pt x="49" y="0"/>
                  </a:cubicBezTo>
                  <a:cubicBezTo>
                    <a:pt x="49" y="0"/>
                    <a:pt x="49" y="0"/>
                    <a:pt x="49" y="0"/>
                  </a:cubicBezTo>
                  <a:cubicBezTo>
                    <a:pt x="50" y="24"/>
                    <a:pt x="50" y="24"/>
                    <a:pt x="50" y="24"/>
                  </a:cubicBezTo>
                  <a:cubicBezTo>
                    <a:pt x="50" y="24"/>
                    <a:pt x="50" y="24"/>
                    <a:pt x="50" y="24"/>
                  </a:cubicBezTo>
                  <a:cubicBezTo>
                    <a:pt x="34" y="25"/>
                    <a:pt x="19" y="26"/>
                    <a:pt x="3"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61" name="Freeform 58"/>
            <p:cNvSpPr/>
            <p:nvPr/>
          </p:nvSpPr>
          <p:spPr bwMode="auto">
            <a:xfrm>
              <a:off x="6056313" y="1997075"/>
              <a:ext cx="155575" cy="79375"/>
            </a:xfrm>
            <a:custGeom>
              <a:avLst/>
              <a:gdLst>
                <a:gd name="T0" fmla="*/ 48 w 49"/>
                <a:gd name="T1" fmla="*/ 25 h 25"/>
                <a:gd name="T2" fmla="*/ 47 w 49"/>
                <a:gd name="T3" fmla="*/ 25 h 25"/>
                <a:gd name="T4" fmla="*/ 13 w 49"/>
                <a:gd name="T5" fmla="*/ 24 h 25"/>
                <a:gd name="T6" fmla="*/ 1 w 49"/>
                <a:gd name="T7" fmla="*/ 24 h 25"/>
                <a:gd name="T8" fmla="*/ 1 w 49"/>
                <a:gd name="T9" fmla="*/ 24 h 25"/>
                <a:gd name="T10" fmla="*/ 0 w 49"/>
                <a:gd name="T11" fmla="*/ 0 h 25"/>
                <a:gd name="T12" fmla="*/ 0 w 49"/>
                <a:gd name="T13" fmla="*/ 0 h 25"/>
                <a:gd name="T14" fmla="*/ 49 w 49"/>
                <a:gd name="T15" fmla="*/ 2 h 25"/>
                <a:gd name="T16" fmla="*/ 49 w 49"/>
                <a:gd name="T17" fmla="*/ 2 h 25"/>
                <a:gd name="T18" fmla="*/ 48 w 49"/>
                <a:gd name="T19"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9" h="25">
                  <a:moveTo>
                    <a:pt x="48" y="25"/>
                  </a:moveTo>
                  <a:cubicBezTo>
                    <a:pt x="47" y="25"/>
                    <a:pt x="47" y="25"/>
                    <a:pt x="47" y="25"/>
                  </a:cubicBezTo>
                  <a:cubicBezTo>
                    <a:pt x="36" y="25"/>
                    <a:pt x="24" y="24"/>
                    <a:pt x="13" y="24"/>
                  </a:cubicBezTo>
                  <a:cubicBezTo>
                    <a:pt x="8" y="24"/>
                    <a:pt x="4" y="24"/>
                    <a:pt x="1" y="24"/>
                  </a:cubicBezTo>
                  <a:cubicBezTo>
                    <a:pt x="1" y="24"/>
                    <a:pt x="1" y="24"/>
                    <a:pt x="1" y="24"/>
                  </a:cubicBezTo>
                  <a:cubicBezTo>
                    <a:pt x="0" y="0"/>
                    <a:pt x="0" y="0"/>
                    <a:pt x="0" y="0"/>
                  </a:cubicBezTo>
                  <a:cubicBezTo>
                    <a:pt x="0" y="0"/>
                    <a:pt x="0" y="0"/>
                    <a:pt x="0" y="0"/>
                  </a:cubicBezTo>
                  <a:cubicBezTo>
                    <a:pt x="17" y="0"/>
                    <a:pt x="33" y="0"/>
                    <a:pt x="49" y="2"/>
                  </a:cubicBezTo>
                  <a:cubicBezTo>
                    <a:pt x="49" y="2"/>
                    <a:pt x="49" y="2"/>
                    <a:pt x="49" y="2"/>
                  </a:cubicBezTo>
                  <a:lnTo>
                    <a:pt x="48" y="2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62" name="Freeform 59"/>
            <p:cNvSpPr/>
            <p:nvPr/>
          </p:nvSpPr>
          <p:spPr bwMode="auto">
            <a:xfrm>
              <a:off x="4648201" y="2425700"/>
              <a:ext cx="407988" cy="1790700"/>
            </a:xfrm>
            <a:custGeom>
              <a:avLst/>
              <a:gdLst>
                <a:gd name="T0" fmla="*/ 74 w 128"/>
                <a:gd name="T1" fmla="*/ 553 h 555"/>
                <a:gd name="T2" fmla="*/ 4 w 128"/>
                <a:gd name="T3" fmla="*/ 312 h 555"/>
                <a:gd name="T4" fmla="*/ 128 w 128"/>
                <a:gd name="T5" fmla="*/ 2 h 555"/>
                <a:gd name="T6" fmla="*/ 125 w 128"/>
                <a:gd name="T7" fmla="*/ 0 h 555"/>
                <a:gd name="T8" fmla="*/ 0 w 128"/>
                <a:gd name="T9" fmla="*/ 312 h 555"/>
                <a:gd name="T10" fmla="*/ 71 w 128"/>
                <a:gd name="T11" fmla="*/ 555 h 555"/>
                <a:gd name="T12" fmla="*/ 74 w 128"/>
                <a:gd name="T13" fmla="*/ 553 h 555"/>
              </a:gdLst>
              <a:ahLst/>
              <a:cxnLst>
                <a:cxn ang="0">
                  <a:pos x="T0" y="T1"/>
                </a:cxn>
                <a:cxn ang="0">
                  <a:pos x="T2" y="T3"/>
                </a:cxn>
                <a:cxn ang="0">
                  <a:pos x="T4" y="T5"/>
                </a:cxn>
                <a:cxn ang="0">
                  <a:pos x="T6" y="T7"/>
                </a:cxn>
                <a:cxn ang="0">
                  <a:pos x="T8" y="T9"/>
                </a:cxn>
                <a:cxn ang="0">
                  <a:pos x="T10" y="T11"/>
                </a:cxn>
                <a:cxn ang="0">
                  <a:pos x="T12" y="T13"/>
                </a:cxn>
              </a:cxnLst>
              <a:rect l="0" t="0" r="r" b="b"/>
              <a:pathLst>
                <a:path w="128" h="555">
                  <a:moveTo>
                    <a:pt x="74" y="553"/>
                  </a:moveTo>
                  <a:cubicBezTo>
                    <a:pt x="30" y="483"/>
                    <a:pt x="4" y="401"/>
                    <a:pt x="4" y="312"/>
                  </a:cubicBezTo>
                  <a:cubicBezTo>
                    <a:pt x="4" y="192"/>
                    <a:pt x="51" y="83"/>
                    <a:pt x="128" y="2"/>
                  </a:cubicBezTo>
                  <a:cubicBezTo>
                    <a:pt x="125" y="0"/>
                    <a:pt x="125" y="0"/>
                    <a:pt x="125" y="0"/>
                  </a:cubicBezTo>
                  <a:cubicBezTo>
                    <a:pt x="48" y="81"/>
                    <a:pt x="0" y="191"/>
                    <a:pt x="0" y="312"/>
                  </a:cubicBezTo>
                  <a:cubicBezTo>
                    <a:pt x="0" y="401"/>
                    <a:pt x="26" y="485"/>
                    <a:pt x="71" y="555"/>
                  </a:cubicBezTo>
                  <a:cubicBezTo>
                    <a:pt x="74" y="553"/>
                    <a:pt x="74" y="553"/>
                    <a:pt x="74" y="55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63" name="Freeform 60"/>
            <p:cNvSpPr/>
            <p:nvPr/>
          </p:nvSpPr>
          <p:spPr bwMode="auto">
            <a:xfrm>
              <a:off x="4602163" y="3597275"/>
              <a:ext cx="285750" cy="644525"/>
            </a:xfrm>
            <a:custGeom>
              <a:avLst/>
              <a:gdLst>
                <a:gd name="T0" fmla="*/ 67 w 89"/>
                <a:gd name="T1" fmla="*/ 194 h 200"/>
                <a:gd name="T2" fmla="*/ 69 w 89"/>
                <a:gd name="T3" fmla="*/ 193 h 200"/>
                <a:gd name="T4" fmla="*/ 4 w 89"/>
                <a:gd name="T5" fmla="*/ 12 h 200"/>
                <a:gd name="T6" fmla="*/ 4 w 89"/>
                <a:gd name="T7" fmla="*/ 11 h 200"/>
                <a:gd name="T8" fmla="*/ 9 w 89"/>
                <a:gd name="T9" fmla="*/ 5 h 200"/>
                <a:gd name="T10" fmla="*/ 20 w 89"/>
                <a:gd name="T11" fmla="*/ 4 h 200"/>
                <a:gd name="T12" fmla="*/ 19 w 89"/>
                <a:gd name="T13" fmla="*/ 2 h 200"/>
                <a:gd name="T14" fmla="*/ 17 w 89"/>
                <a:gd name="T15" fmla="*/ 2 h 200"/>
                <a:gd name="T16" fmla="*/ 85 w 89"/>
                <a:gd name="T17" fmla="*/ 192 h 200"/>
                <a:gd name="T18" fmla="*/ 87 w 89"/>
                <a:gd name="T19" fmla="*/ 191 h 200"/>
                <a:gd name="T20" fmla="*/ 86 w 89"/>
                <a:gd name="T21" fmla="*/ 190 h 200"/>
                <a:gd name="T22" fmla="*/ 77 w 89"/>
                <a:gd name="T23" fmla="*/ 195 h 200"/>
                <a:gd name="T24" fmla="*/ 74 w 89"/>
                <a:gd name="T25" fmla="*/ 196 h 200"/>
                <a:gd name="T26" fmla="*/ 69 w 89"/>
                <a:gd name="T27" fmla="*/ 193 h 200"/>
                <a:gd name="T28" fmla="*/ 67 w 89"/>
                <a:gd name="T29" fmla="*/ 194 h 200"/>
                <a:gd name="T30" fmla="*/ 65 w 89"/>
                <a:gd name="T31" fmla="*/ 195 h 200"/>
                <a:gd name="T32" fmla="*/ 74 w 89"/>
                <a:gd name="T33" fmla="*/ 200 h 200"/>
                <a:gd name="T34" fmla="*/ 79 w 89"/>
                <a:gd name="T35" fmla="*/ 199 h 200"/>
                <a:gd name="T36" fmla="*/ 89 w 89"/>
                <a:gd name="T37" fmla="*/ 192 h 200"/>
                <a:gd name="T38" fmla="*/ 88 w 89"/>
                <a:gd name="T39" fmla="*/ 190 h 200"/>
                <a:gd name="T40" fmla="*/ 21 w 89"/>
                <a:gd name="T41" fmla="*/ 2 h 200"/>
                <a:gd name="T42" fmla="*/ 21 w 89"/>
                <a:gd name="T43" fmla="*/ 0 h 200"/>
                <a:gd name="T44" fmla="*/ 9 w 89"/>
                <a:gd name="T45" fmla="*/ 1 h 200"/>
                <a:gd name="T46" fmla="*/ 0 w 89"/>
                <a:gd name="T47" fmla="*/ 11 h 200"/>
                <a:gd name="T48" fmla="*/ 0 w 89"/>
                <a:gd name="T49" fmla="*/ 12 h 200"/>
                <a:gd name="T50" fmla="*/ 65 w 89"/>
                <a:gd name="T51" fmla="*/ 195 h 200"/>
                <a:gd name="T52" fmla="*/ 67 w 89"/>
                <a:gd name="T53" fmla="*/ 194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9" h="200">
                  <a:moveTo>
                    <a:pt x="67" y="194"/>
                  </a:moveTo>
                  <a:cubicBezTo>
                    <a:pt x="69" y="193"/>
                    <a:pt x="69" y="193"/>
                    <a:pt x="69" y="193"/>
                  </a:cubicBezTo>
                  <a:cubicBezTo>
                    <a:pt x="35" y="139"/>
                    <a:pt x="13" y="78"/>
                    <a:pt x="4" y="12"/>
                  </a:cubicBezTo>
                  <a:cubicBezTo>
                    <a:pt x="4" y="11"/>
                    <a:pt x="4" y="11"/>
                    <a:pt x="4" y="11"/>
                  </a:cubicBezTo>
                  <a:cubicBezTo>
                    <a:pt x="4" y="8"/>
                    <a:pt x="6" y="5"/>
                    <a:pt x="9" y="5"/>
                  </a:cubicBezTo>
                  <a:cubicBezTo>
                    <a:pt x="20" y="4"/>
                    <a:pt x="20" y="4"/>
                    <a:pt x="20" y="4"/>
                  </a:cubicBezTo>
                  <a:cubicBezTo>
                    <a:pt x="19" y="2"/>
                    <a:pt x="19" y="2"/>
                    <a:pt x="19" y="2"/>
                  </a:cubicBezTo>
                  <a:cubicBezTo>
                    <a:pt x="17" y="2"/>
                    <a:pt x="17" y="2"/>
                    <a:pt x="17" y="2"/>
                  </a:cubicBezTo>
                  <a:cubicBezTo>
                    <a:pt x="25" y="71"/>
                    <a:pt x="49" y="136"/>
                    <a:pt x="85" y="192"/>
                  </a:cubicBezTo>
                  <a:cubicBezTo>
                    <a:pt x="87" y="191"/>
                    <a:pt x="87" y="191"/>
                    <a:pt x="87" y="191"/>
                  </a:cubicBezTo>
                  <a:cubicBezTo>
                    <a:pt x="86" y="190"/>
                    <a:pt x="86" y="190"/>
                    <a:pt x="86" y="190"/>
                  </a:cubicBezTo>
                  <a:cubicBezTo>
                    <a:pt x="77" y="195"/>
                    <a:pt x="77" y="195"/>
                    <a:pt x="77" y="195"/>
                  </a:cubicBezTo>
                  <a:cubicBezTo>
                    <a:pt x="76" y="196"/>
                    <a:pt x="75" y="196"/>
                    <a:pt x="74" y="196"/>
                  </a:cubicBezTo>
                  <a:cubicBezTo>
                    <a:pt x="72" y="196"/>
                    <a:pt x="70" y="195"/>
                    <a:pt x="69" y="193"/>
                  </a:cubicBezTo>
                  <a:cubicBezTo>
                    <a:pt x="67" y="194"/>
                    <a:pt x="67" y="194"/>
                    <a:pt x="67" y="194"/>
                  </a:cubicBezTo>
                  <a:cubicBezTo>
                    <a:pt x="65" y="195"/>
                    <a:pt x="65" y="195"/>
                    <a:pt x="65" y="195"/>
                  </a:cubicBezTo>
                  <a:cubicBezTo>
                    <a:pt x="67" y="198"/>
                    <a:pt x="70" y="200"/>
                    <a:pt x="74" y="200"/>
                  </a:cubicBezTo>
                  <a:cubicBezTo>
                    <a:pt x="75" y="200"/>
                    <a:pt x="77" y="200"/>
                    <a:pt x="79" y="199"/>
                  </a:cubicBezTo>
                  <a:cubicBezTo>
                    <a:pt x="89" y="192"/>
                    <a:pt x="89" y="192"/>
                    <a:pt x="89" y="192"/>
                  </a:cubicBezTo>
                  <a:cubicBezTo>
                    <a:pt x="88" y="190"/>
                    <a:pt x="88" y="190"/>
                    <a:pt x="88" y="190"/>
                  </a:cubicBezTo>
                  <a:cubicBezTo>
                    <a:pt x="53" y="134"/>
                    <a:pt x="29" y="70"/>
                    <a:pt x="21" y="2"/>
                  </a:cubicBezTo>
                  <a:cubicBezTo>
                    <a:pt x="21" y="0"/>
                    <a:pt x="21" y="0"/>
                    <a:pt x="21" y="0"/>
                  </a:cubicBezTo>
                  <a:cubicBezTo>
                    <a:pt x="9" y="1"/>
                    <a:pt x="9" y="1"/>
                    <a:pt x="9" y="1"/>
                  </a:cubicBezTo>
                  <a:cubicBezTo>
                    <a:pt x="4" y="2"/>
                    <a:pt x="0" y="6"/>
                    <a:pt x="0" y="11"/>
                  </a:cubicBezTo>
                  <a:cubicBezTo>
                    <a:pt x="0" y="11"/>
                    <a:pt x="0" y="12"/>
                    <a:pt x="0" y="12"/>
                  </a:cubicBezTo>
                  <a:cubicBezTo>
                    <a:pt x="9" y="79"/>
                    <a:pt x="32" y="141"/>
                    <a:pt x="65" y="195"/>
                  </a:cubicBezTo>
                  <a:lnTo>
                    <a:pt x="67" y="19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64" name="Freeform 61"/>
            <p:cNvSpPr>
              <a:spLocks noEditPoints="1"/>
            </p:cNvSpPr>
            <p:nvPr/>
          </p:nvSpPr>
          <p:spPr bwMode="auto">
            <a:xfrm>
              <a:off x="4298951" y="1579563"/>
              <a:ext cx="3660775" cy="3221038"/>
            </a:xfrm>
            <a:custGeom>
              <a:avLst/>
              <a:gdLst>
                <a:gd name="T0" fmla="*/ 950 w 1146"/>
                <a:gd name="T1" fmla="*/ 889 h 998"/>
                <a:gd name="T2" fmla="*/ 976 w 1146"/>
                <a:gd name="T3" fmla="*/ 915 h 998"/>
                <a:gd name="T4" fmla="*/ 1017 w 1146"/>
                <a:gd name="T5" fmla="*/ 858 h 998"/>
                <a:gd name="T6" fmla="*/ 1016 w 1146"/>
                <a:gd name="T7" fmla="*/ 785 h 998"/>
                <a:gd name="T8" fmla="*/ 1072 w 1146"/>
                <a:gd name="T9" fmla="*/ 743 h 998"/>
                <a:gd name="T10" fmla="*/ 1073 w 1146"/>
                <a:gd name="T11" fmla="*/ 739 h 998"/>
                <a:gd name="T12" fmla="*/ 1053 w 1146"/>
                <a:gd name="T13" fmla="*/ 672 h 998"/>
                <a:gd name="T14" fmla="*/ 1089 w 1146"/>
                <a:gd name="T15" fmla="*/ 675 h 998"/>
                <a:gd name="T16" fmla="*/ 1062 w 1146"/>
                <a:gd name="T17" fmla="*/ 606 h 998"/>
                <a:gd name="T18" fmla="*/ 1097 w 1146"/>
                <a:gd name="T19" fmla="*/ 613 h 998"/>
                <a:gd name="T20" fmla="*/ 1098 w 1146"/>
                <a:gd name="T21" fmla="*/ 543 h 998"/>
                <a:gd name="T22" fmla="*/ 30 w 1146"/>
                <a:gd name="T23" fmla="*/ 509 h 998"/>
                <a:gd name="T24" fmla="*/ 66 w 1146"/>
                <a:gd name="T25" fmla="*/ 514 h 998"/>
                <a:gd name="T26" fmla="*/ 1090 w 1146"/>
                <a:gd name="T27" fmla="*/ 477 h 998"/>
                <a:gd name="T28" fmla="*/ 42 w 1146"/>
                <a:gd name="T29" fmla="*/ 444 h 998"/>
                <a:gd name="T30" fmla="*/ 77 w 1146"/>
                <a:gd name="T31" fmla="*/ 453 h 998"/>
                <a:gd name="T32" fmla="*/ 1074 w 1146"/>
                <a:gd name="T33" fmla="*/ 412 h 998"/>
                <a:gd name="T34" fmla="*/ 95 w 1146"/>
                <a:gd name="T35" fmla="*/ 394 h 998"/>
                <a:gd name="T36" fmla="*/ 97 w 1146"/>
                <a:gd name="T37" fmla="*/ 390 h 998"/>
                <a:gd name="T38" fmla="*/ 1018 w 1146"/>
                <a:gd name="T39" fmla="*/ 366 h 998"/>
                <a:gd name="T40" fmla="*/ 1019 w 1146"/>
                <a:gd name="T41" fmla="*/ 370 h 998"/>
                <a:gd name="T42" fmla="*/ 92 w 1146"/>
                <a:gd name="T43" fmla="*/ 317 h 998"/>
                <a:gd name="T44" fmla="*/ 1019 w 1146"/>
                <a:gd name="T45" fmla="*/ 292 h 998"/>
                <a:gd name="T46" fmla="*/ 989 w 1146"/>
                <a:gd name="T47" fmla="*/ 312 h 998"/>
                <a:gd name="T48" fmla="*/ 127 w 1146"/>
                <a:gd name="T49" fmla="*/ 261 h 998"/>
                <a:gd name="T50" fmla="*/ 956 w 1146"/>
                <a:gd name="T51" fmla="*/ 264 h 998"/>
                <a:gd name="T52" fmla="*/ 983 w 1146"/>
                <a:gd name="T53" fmla="*/ 240 h 998"/>
                <a:gd name="T54" fmla="*/ 169 w 1146"/>
                <a:gd name="T55" fmla="*/ 210 h 998"/>
                <a:gd name="T56" fmla="*/ 914 w 1146"/>
                <a:gd name="T57" fmla="*/ 218 h 998"/>
                <a:gd name="T58" fmla="*/ 937 w 1146"/>
                <a:gd name="T59" fmla="*/ 190 h 998"/>
                <a:gd name="T60" fmla="*/ 236 w 1146"/>
                <a:gd name="T61" fmla="*/ 194 h 998"/>
                <a:gd name="T62" fmla="*/ 240 w 1146"/>
                <a:gd name="T63" fmla="*/ 192 h 998"/>
                <a:gd name="T64" fmla="*/ 865 w 1146"/>
                <a:gd name="T65" fmla="*/ 175 h 998"/>
                <a:gd name="T66" fmla="*/ 890 w 1146"/>
                <a:gd name="T67" fmla="*/ 149 h 998"/>
                <a:gd name="T68" fmla="*/ 270 w 1146"/>
                <a:gd name="T69" fmla="*/ 124 h 998"/>
                <a:gd name="T70" fmla="*/ 816 w 1146"/>
                <a:gd name="T71" fmla="*/ 142 h 998"/>
                <a:gd name="T72" fmla="*/ 835 w 1146"/>
                <a:gd name="T73" fmla="*/ 112 h 998"/>
                <a:gd name="T74" fmla="*/ 323 w 1146"/>
                <a:gd name="T75" fmla="*/ 94 h 998"/>
                <a:gd name="T76" fmla="*/ 339 w 1146"/>
                <a:gd name="T77" fmla="*/ 126 h 998"/>
                <a:gd name="T78" fmla="*/ 776 w 1146"/>
                <a:gd name="T79" fmla="*/ 82 h 998"/>
                <a:gd name="T80" fmla="*/ 396 w 1146"/>
                <a:gd name="T81" fmla="*/ 102 h 998"/>
                <a:gd name="T82" fmla="*/ 400 w 1146"/>
                <a:gd name="T83" fmla="*/ 101 h 998"/>
                <a:gd name="T84" fmla="*/ 700 w 1146"/>
                <a:gd name="T85" fmla="*/ 93 h 998"/>
                <a:gd name="T86" fmla="*/ 714 w 1146"/>
                <a:gd name="T87" fmla="*/ 59 h 998"/>
                <a:gd name="T88" fmla="*/ 452 w 1146"/>
                <a:gd name="T89" fmla="*/ 49 h 998"/>
                <a:gd name="T90" fmla="*/ 644 w 1146"/>
                <a:gd name="T91" fmla="*/ 80 h 998"/>
                <a:gd name="T92" fmla="*/ 645 w 1146"/>
                <a:gd name="T93" fmla="*/ 44 h 998"/>
                <a:gd name="T94" fmla="*/ 514 w 1146"/>
                <a:gd name="T95" fmla="*/ 40 h 998"/>
                <a:gd name="T96" fmla="*/ 516 w 1146"/>
                <a:gd name="T97" fmla="*/ 76 h 998"/>
                <a:gd name="T98" fmla="*/ 579 w 1146"/>
                <a:gd name="T99" fmla="*/ 38 h 998"/>
                <a:gd name="T100" fmla="*/ 560 w 1146"/>
                <a:gd name="T101" fmla="*/ 0 h 998"/>
                <a:gd name="T102" fmla="*/ 1031 w 1146"/>
                <a:gd name="T103" fmla="*/ 574 h 998"/>
                <a:gd name="T104" fmla="*/ 1146 w 1146"/>
                <a:gd name="T105" fmla="*/ 574 h 9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146" h="998">
                  <a:moveTo>
                    <a:pt x="976" y="915"/>
                  </a:moveTo>
                  <a:cubicBezTo>
                    <a:pt x="948" y="893"/>
                    <a:pt x="948" y="893"/>
                    <a:pt x="948" y="893"/>
                  </a:cubicBezTo>
                  <a:cubicBezTo>
                    <a:pt x="948" y="892"/>
                    <a:pt x="948" y="892"/>
                    <a:pt x="948" y="892"/>
                  </a:cubicBezTo>
                  <a:cubicBezTo>
                    <a:pt x="949" y="892"/>
                    <a:pt x="949" y="891"/>
                    <a:pt x="950" y="891"/>
                  </a:cubicBezTo>
                  <a:cubicBezTo>
                    <a:pt x="950" y="890"/>
                    <a:pt x="950" y="890"/>
                    <a:pt x="951" y="890"/>
                  </a:cubicBezTo>
                  <a:cubicBezTo>
                    <a:pt x="950" y="889"/>
                    <a:pt x="950" y="889"/>
                    <a:pt x="950" y="889"/>
                  </a:cubicBezTo>
                  <a:cubicBezTo>
                    <a:pt x="951" y="889"/>
                    <a:pt x="951" y="889"/>
                    <a:pt x="951" y="889"/>
                  </a:cubicBezTo>
                  <a:cubicBezTo>
                    <a:pt x="951" y="889"/>
                    <a:pt x="951" y="889"/>
                    <a:pt x="951" y="889"/>
                  </a:cubicBezTo>
                  <a:cubicBezTo>
                    <a:pt x="979" y="912"/>
                    <a:pt x="979" y="912"/>
                    <a:pt x="979" y="912"/>
                  </a:cubicBezTo>
                  <a:cubicBezTo>
                    <a:pt x="978" y="913"/>
                    <a:pt x="978" y="913"/>
                    <a:pt x="978" y="913"/>
                  </a:cubicBezTo>
                  <a:cubicBezTo>
                    <a:pt x="978" y="914"/>
                    <a:pt x="977" y="914"/>
                    <a:pt x="976" y="915"/>
                  </a:cubicBezTo>
                  <a:cubicBezTo>
                    <a:pt x="976" y="915"/>
                    <a:pt x="976" y="915"/>
                    <a:pt x="976" y="915"/>
                  </a:cubicBezTo>
                  <a:moveTo>
                    <a:pt x="1015" y="862"/>
                  </a:moveTo>
                  <a:cubicBezTo>
                    <a:pt x="985" y="843"/>
                    <a:pt x="985" y="843"/>
                    <a:pt x="985" y="843"/>
                  </a:cubicBezTo>
                  <a:cubicBezTo>
                    <a:pt x="987" y="839"/>
                    <a:pt x="987" y="839"/>
                    <a:pt x="987" y="839"/>
                  </a:cubicBezTo>
                  <a:cubicBezTo>
                    <a:pt x="986" y="839"/>
                    <a:pt x="986" y="839"/>
                    <a:pt x="986" y="839"/>
                  </a:cubicBezTo>
                  <a:cubicBezTo>
                    <a:pt x="1017" y="858"/>
                    <a:pt x="1017" y="858"/>
                    <a:pt x="1017" y="858"/>
                  </a:cubicBezTo>
                  <a:cubicBezTo>
                    <a:pt x="1017" y="858"/>
                    <a:pt x="1017" y="858"/>
                    <a:pt x="1017" y="858"/>
                  </a:cubicBezTo>
                  <a:cubicBezTo>
                    <a:pt x="1017" y="859"/>
                    <a:pt x="1016" y="861"/>
                    <a:pt x="1015" y="862"/>
                  </a:cubicBezTo>
                  <a:cubicBezTo>
                    <a:pt x="1015" y="862"/>
                    <a:pt x="1015" y="862"/>
                    <a:pt x="1015" y="862"/>
                  </a:cubicBezTo>
                  <a:moveTo>
                    <a:pt x="1047" y="804"/>
                  </a:moveTo>
                  <a:cubicBezTo>
                    <a:pt x="1015" y="789"/>
                    <a:pt x="1015" y="789"/>
                    <a:pt x="1015" y="789"/>
                  </a:cubicBezTo>
                  <a:cubicBezTo>
                    <a:pt x="1015" y="788"/>
                    <a:pt x="1015" y="788"/>
                    <a:pt x="1015" y="788"/>
                  </a:cubicBezTo>
                  <a:cubicBezTo>
                    <a:pt x="1015" y="787"/>
                    <a:pt x="1016" y="786"/>
                    <a:pt x="1016" y="785"/>
                  </a:cubicBezTo>
                  <a:cubicBezTo>
                    <a:pt x="1016" y="785"/>
                    <a:pt x="1016" y="785"/>
                    <a:pt x="1016" y="785"/>
                  </a:cubicBezTo>
                  <a:cubicBezTo>
                    <a:pt x="1049" y="800"/>
                    <a:pt x="1049" y="800"/>
                    <a:pt x="1049" y="800"/>
                  </a:cubicBezTo>
                  <a:cubicBezTo>
                    <a:pt x="1049" y="800"/>
                    <a:pt x="1049" y="800"/>
                    <a:pt x="1049" y="800"/>
                  </a:cubicBezTo>
                  <a:cubicBezTo>
                    <a:pt x="1048" y="801"/>
                    <a:pt x="1048" y="803"/>
                    <a:pt x="1047" y="804"/>
                  </a:cubicBezTo>
                  <a:cubicBezTo>
                    <a:pt x="1047" y="804"/>
                    <a:pt x="1047" y="804"/>
                    <a:pt x="1047" y="804"/>
                  </a:cubicBezTo>
                  <a:moveTo>
                    <a:pt x="1072" y="743"/>
                  </a:moveTo>
                  <a:cubicBezTo>
                    <a:pt x="1038" y="731"/>
                    <a:pt x="1038" y="731"/>
                    <a:pt x="1038" y="731"/>
                  </a:cubicBezTo>
                  <a:cubicBezTo>
                    <a:pt x="1038" y="731"/>
                    <a:pt x="1038" y="731"/>
                    <a:pt x="1038" y="731"/>
                  </a:cubicBezTo>
                  <a:cubicBezTo>
                    <a:pt x="1038" y="730"/>
                    <a:pt x="1038" y="729"/>
                    <a:pt x="1039" y="727"/>
                  </a:cubicBezTo>
                  <a:cubicBezTo>
                    <a:pt x="1039" y="727"/>
                    <a:pt x="1039" y="727"/>
                    <a:pt x="1039" y="727"/>
                  </a:cubicBezTo>
                  <a:cubicBezTo>
                    <a:pt x="1039" y="727"/>
                    <a:pt x="1039" y="727"/>
                    <a:pt x="1039" y="727"/>
                  </a:cubicBezTo>
                  <a:cubicBezTo>
                    <a:pt x="1073" y="739"/>
                    <a:pt x="1073" y="739"/>
                    <a:pt x="1073" y="739"/>
                  </a:cubicBezTo>
                  <a:cubicBezTo>
                    <a:pt x="1073" y="739"/>
                    <a:pt x="1073" y="739"/>
                    <a:pt x="1073" y="739"/>
                  </a:cubicBezTo>
                  <a:cubicBezTo>
                    <a:pt x="1073" y="739"/>
                    <a:pt x="1073" y="740"/>
                    <a:pt x="1072" y="741"/>
                  </a:cubicBezTo>
                  <a:cubicBezTo>
                    <a:pt x="1072" y="741"/>
                    <a:pt x="1072" y="742"/>
                    <a:pt x="1072" y="742"/>
                  </a:cubicBezTo>
                  <a:cubicBezTo>
                    <a:pt x="1072" y="743"/>
                    <a:pt x="1072" y="743"/>
                    <a:pt x="1072" y="743"/>
                  </a:cubicBezTo>
                  <a:moveTo>
                    <a:pt x="1089" y="679"/>
                  </a:moveTo>
                  <a:cubicBezTo>
                    <a:pt x="1053" y="672"/>
                    <a:pt x="1053" y="672"/>
                    <a:pt x="1053" y="672"/>
                  </a:cubicBezTo>
                  <a:cubicBezTo>
                    <a:pt x="1053" y="671"/>
                    <a:pt x="1053" y="671"/>
                    <a:pt x="1053" y="671"/>
                  </a:cubicBezTo>
                  <a:cubicBezTo>
                    <a:pt x="1054" y="670"/>
                    <a:pt x="1054" y="669"/>
                    <a:pt x="1054" y="668"/>
                  </a:cubicBezTo>
                  <a:cubicBezTo>
                    <a:pt x="1053" y="667"/>
                    <a:pt x="1053" y="667"/>
                    <a:pt x="1053" y="667"/>
                  </a:cubicBezTo>
                  <a:cubicBezTo>
                    <a:pt x="1054" y="667"/>
                    <a:pt x="1054" y="667"/>
                    <a:pt x="1054" y="667"/>
                  </a:cubicBezTo>
                  <a:cubicBezTo>
                    <a:pt x="1089" y="674"/>
                    <a:pt x="1089" y="674"/>
                    <a:pt x="1089" y="674"/>
                  </a:cubicBezTo>
                  <a:cubicBezTo>
                    <a:pt x="1089" y="675"/>
                    <a:pt x="1089" y="675"/>
                    <a:pt x="1089" y="675"/>
                  </a:cubicBezTo>
                  <a:cubicBezTo>
                    <a:pt x="1089" y="676"/>
                    <a:pt x="1089" y="677"/>
                    <a:pt x="1089" y="678"/>
                  </a:cubicBezTo>
                  <a:cubicBezTo>
                    <a:pt x="1089" y="679"/>
                    <a:pt x="1089" y="679"/>
                    <a:pt x="1089" y="679"/>
                  </a:cubicBezTo>
                  <a:moveTo>
                    <a:pt x="1097" y="613"/>
                  </a:moveTo>
                  <a:cubicBezTo>
                    <a:pt x="1062" y="610"/>
                    <a:pt x="1062" y="610"/>
                    <a:pt x="1062" y="610"/>
                  </a:cubicBezTo>
                  <a:cubicBezTo>
                    <a:pt x="1062" y="609"/>
                    <a:pt x="1062" y="609"/>
                    <a:pt x="1062" y="609"/>
                  </a:cubicBezTo>
                  <a:cubicBezTo>
                    <a:pt x="1062" y="608"/>
                    <a:pt x="1062" y="607"/>
                    <a:pt x="1062" y="606"/>
                  </a:cubicBezTo>
                  <a:cubicBezTo>
                    <a:pt x="1062" y="606"/>
                    <a:pt x="1062" y="606"/>
                    <a:pt x="1062" y="606"/>
                  </a:cubicBezTo>
                  <a:cubicBezTo>
                    <a:pt x="1098" y="608"/>
                    <a:pt x="1098" y="608"/>
                    <a:pt x="1098" y="608"/>
                  </a:cubicBezTo>
                  <a:cubicBezTo>
                    <a:pt x="1098" y="609"/>
                    <a:pt x="1098" y="609"/>
                    <a:pt x="1098" y="609"/>
                  </a:cubicBezTo>
                  <a:cubicBezTo>
                    <a:pt x="1098" y="610"/>
                    <a:pt x="1098" y="611"/>
                    <a:pt x="1097" y="613"/>
                  </a:cubicBezTo>
                  <a:cubicBezTo>
                    <a:pt x="1097" y="613"/>
                    <a:pt x="1097" y="613"/>
                    <a:pt x="1097" y="613"/>
                  </a:cubicBezTo>
                  <a:cubicBezTo>
                    <a:pt x="1097" y="613"/>
                    <a:pt x="1097" y="613"/>
                    <a:pt x="1097" y="613"/>
                  </a:cubicBezTo>
                  <a:moveTo>
                    <a:pt x="1062" y="549"/>
                  </a:moveTo>
                  <a:cubicBezTo>
                    <a:pt x="1062" y="548"/>
                    <a:pt x="1062" y="548"/>
                    <a:pt x="1062" y="548"/>
                  </a:cubicBezTo>
                  <a:cubicBezTo>
                    <a:pt x="1062" y="547"/>
                    <a:pt x="1062" y="546"/>
                    <a:pt x="1062" y="545"/>
                  </a:cubicBezTo>
                  <a:cubicBezTo>
                    <a:pt x="1062" y="544"/>
                    <a:pt x="1062" y="544"/>
                    <a:pt x="1062" y="544"/>
                  </a:cubicBezTo>
                  <a:cubicBezTo>
                    <a:pt x="1098" y="542"/>
                    <a:pt x="1098" y="542"/>
                    <a:pt x="1098" y="542"/>
                  </a:cubicBezTo>
                  <a:cubicBezTo>
                    <a:pt x="1098" y="543"/>
                    <a:pt x="1098" y="543"/>
                    <a:pt x="1098" y="543"/>
                  </a:cubicBezTo>
                  <a:cubicBezTo>
                    <a:pt x="1098" y="544"/>
                    <a:pt x="1098" y="545"/>
                    <a:pt x="1098" y="547"/>
                  </a:cubicBezTo>
                  <a:cubicBezTo>
                    <a:pt x="1098" y="547"/>
                    <a:pt x="1098" y="547"/>
                    <a:pt x="1098" y="547"/>
                  </a:cubicBezTo>
                  <a:cubicBezTo>
                    <a:pt x="1062" y="549"/>
                    <a:pt x="1062" y="549"/>
                    <a:pt x="1062" y="549"/>
                  </a:cubicBezTo>
                  <a:moveTo>
                    <a:pt x="66" y="514"/>
                  </a:moveTo>
                  <a:cubicBezTo>
                    <a:pt x="30" y="509"/>
                    <a:pt x="30" y="509"/>
                    <a:pt x="30" y="509"/>
                  </a:cubicBezTo>
                  <a:cubicBezTo>
                    <a:pt x="30" y="509"/>
                    <a:pt x="30" y="509"/>
                    <a:pt x="30" y="509"/>
                  </a:cubicBezTo>
                  <a:cubicBezTo>
                    <a:pt x="30" y="508"/>
                    <a:pt x="30" y="507"/>
                    <a:pt x="31" y="505"/>
                  </a:cubicBezTo>
                  <a:cubicBezTo>
                    <a:pt x="31" y="505"/>
                    <a:pt x="31" y="505"/>
                    <a:pt x="31" y="505"/>
                  </a:cubicBezTo>
                  <a:cubicBezTo>
                    <a:pt x="66" y="509"/>
                    <a:pt x="66" y="509"/>
                    <a:pt x="66" y="509"/>
                  </a:cubicBezTo>
                  <a:cubicBezTo>
                    <a:pt x="66" y="510"/>
                    <a:pt x="66" y="510"/>
                    <a:pt x="66" y="510"/>
                  </a:cubicBezTo>
                  <a:cubicBezTo>
                    <a:pt x="66" y="510"/>
                    <a:pt x="66" y="511"/>
                    <a:pt x="66" y="512"/>
                  </a:cubicBezTo>
                  <a:cubicBezTo>
                    <a:pt x="66" y="514"/>
                    <a:pt x="66" y="514"/>
                    <a:pt x="66" y="514"/>
                  </a:cubicBezTo>
                  <a:moveTo>
                    <a:pt x="1055" y="487"/>
                  </a:moveTo>
                  <a:cubicBezTo>
                    <a:pt x="1055" y="487"/>
                    <a:pt x="1055" y="487"/>
                    <a:pt x="1055" y="487"/>
                  </a:cubicBezTo>
                  <a:cubicBezTo>
                    <a:pt x="1055" y="486"/>
                    <a:pt x="1055" y="485"/>
                    <a:pt x="1055" y="483"/>
                  </a:cubicBezTo>
                  <a:cubicBezTo>
                    <a:pt x="1055" y="483"/>
                    <a:pt x="1055" y="483"/>
                    <a:pt x="1055" y="483"/>
                  </a:cubicBezTo>
                  <a:cubicBezTo>
                    <a:pt x="1055" y="483"/>
                    <a:pt x="1055" y="483"/>
                    <a:pt x="1055" y="483"/>
                  </a:cubicBezTo>
                  <a:cubicBezTo>
                    <a:pt x="1090" y="477"/>
                    <a:pt x="1090" y="477"/>
                    <a:pt x="1090" y="477"/>
                  </a:cubicBezTo>
                  <a:cubicBezTo>
                    <a:pt x="1090" y="477"/>
                    <a:pt x="1090" y="477"/>
                    <a:pt x="1090" y="477"/>
                  </a:cubicBezTo>
                  <a:cubicBezTo>
                    <a:pt x="1091" y="481"/>
                    <a:pt x="1091" y="481"/>
                    <a:pt x="1091" y="481"/>
                  </a:cubicBezTo>
                  <a:cubicBezTo>
                    <a:pt x="1055" y="487"/>
                    <a:pt x="1055" y="487"/>
                    <a:pt x="1055" y="487"/>
                  </a:cubicBezTo>
                  <a:moveTo>
                    <a:pt x="77" y="453"/>
                  </a:moveTo>
                  <a:cubicBezTo>
                    <a:pt x="42" y="444"/>
                    <a:pt x="42" y="444"/>
                    <a:pt x="42" y="444"/>
                  </a:cubicBezTo>
                  <a:cubicBezTo>
                    <a:pt x="42" y="444"/>
                    <a:pt x="42" y="444"/>
                    <a:pt x="42" y="444"/>
                  </a:cubicBezTo>
                  <a:cubicBezTo>
                    <a:pt x="42" y="443"/>
                    <a:pt x="43" y="441"/>
                    <a:pt x="43" y="440"/>
                  </a:cubicBezTo>
                  <a:cubicBezTo>
                    <a:pt x="43" y="440"/>
                    <a:pt x="43" y="440"/>
                    <a:pt x="43" y="440"/>
                  </a:cubicBezTo>
                  <a:cubicBezTo>
                    <a:pt x="78" y="449"/>
                    <a:pt x="78" y="449"/>
                    <a:pt x="78" y="449"/>
                  </a:cubicBezTo>
                  <a:cubicBezTo>
                    <a:pt x="78" y="449"/>
                    <a:pt x="78" y="449"/>
                    <a:pt x="78" y="449"/>
                  </a:cubicBezTo>
                  <a:cubicBezTo>
                    <a:pt x="78" y="450"/>
                    <a:pt x="77" y="452"/>
                    <a:pt x="77" y="453"/>
                  </a:cubicBezTo>
                  <a:cubicBezTo>
                    <a:pt x="77" y="453"/>
                    <a:pt x="77" y="453"/>
                    <a:pt x="77" y="453"/>
                  </a:cubicBezTo>
                  <a:moveTo>
                    <a:pt x="1041" y="427"/>
                  </a:moveTo>
                  <a:cubicBezTo>
                    <a:pt x="1041" y="427"/>
                    <a:pt x="1041" y="427"/>
                    <a:pt x="1041" y="427"/>
                  </a:cubicBezTo>
                  <a:cubicBezTo>
                    <a:pt x="1041" y="426"/>
                    <a:pt x="1040" y="425"/>
                    <a:pt x="1040" y="424"/>
                  </a:cubicBezTo>
                  <a:cubicBezTo>
                    <a:pt x="1040" y="423"/>
                    <a:pt x="1040" y="423"/>
                    <a:pt x="1040" y="423"/>
                  </a:cubicBezTo>
                  <a:cubicBezTo>
                    <a:pt x="1040" y="423"/>
                    <a:pt x="1040" y="423"/>
                    <a:pt x="1040" y="423"/>
                  </a:cubicBezTo>
                  <a:cubicBezTo>
                    <a:pt x="1074" y="412"/>
                    <a:pt x="1074" y="412"/>
                    <a:pt x="1074" y="412"/>
                  </a:cubicBezTo>
                  <a:cubicBezTo>
                    <a:pt x="1074" y="413"/>
                    <a:pt x="1074" y="413"/>
                    <a:pt x="1074" y="413"/>
                  </a:cubicBezTo>
                  <a:cubicBezTo>
                    <a:pt x="1075" y="414"/>
                    <a:pt x="1075" y="415"/>
                    <a:pt x="1075" y="417"/>
                  </a:cubicBezTo>
                  <a:cubicBezTo>
                    <a:pt x="1075" y="417"/>
                    <a:pt x="1075" y="417"/>
                    <a:pt x="1075" y="417"/>
                  </a:cubicBezTo>
                  <a:cubicBezTo>
                    <a:pt x="1041" y="427"/>
                    <a:pt x="1041" y="427"/>
                    <a:pt x="1041" y="427"/>
                  </a:cubicBezTo>
                  <a:moveTo>
                    <a:pt x="95" y="394"/>
                  </a:moveTo>
                  <a:cubicBezTo>
                    <a:pt x="95" y="394"/>
                    <a:pt x="95" y="394"/>
                    <a:pt x="95" y="394"/>
                  </a:cubicBezTo>
                  <a:cubicBezTo>
                    <a:pt x="62" y="381"/>
                    <a:pt x="62" y="381"/>
                    <a:pt x="62" y="381"/>
                  </a:cubicBezTo>
                  <a:cubicBezTo>
                    <a:pt x="62" y="381"/>
                    <a:pt x="62" y="381"/>
                    <a:pt x="62" y="381"/>
                  </a:cubicBezTo>
                  <a:cubicBezTo>
                    <a:pt x="62" y="380"/>
                    <a:pt x="63" y="378"/>
                    <a:pt x="63" y="377"/>
                  </a:cubicBezTo>
                  <a:cubicBezTo>
                    <a:pt x="64" y="377"/>
                    <a:pt x="64" y="377"/>
                    <a:pt x="64" y="377"/>
                  </a:cubicBezTo>
                  <a:cubicBezTo>
                    <a:pt x="97" y="390"/>
                    <a:pt x="97" y="390"/>
                    <a:pt x="97" y="390"/>
                  </a:cubicBezTo>
                  <a:cubicBezTo>
                    <a:pt x="97" y="390"/>
                    <a:pt x="97" y="390"/>
                    <a:pt x="97" y="390"/>
                  </a:cubicBezTo>
                  <a:cubicBezTo>
                    <a:pt x="96" y="391"/>
                    <a:pt x="96" y="393"/>
                    <a:pt x="96" y="394"/>
                  </a:cubicBezTo>
                  <a:cubicBezTo>
                    <a:pt x="95" y="394"/>
                    <a:pt x="95" y="394"/>
                    <a:pt x="95" y="394"/>
                  </a:cubicBezTo>
                  <a:moveTo>
                    <a:pt x="1019" y="370"/>
                  </a:moveTo>
                  <a:cubicBezTo>
                    <a:pt x="1019" y="369"/>
                    <a:pt x="1019" y="369"/>
                    <a:pt x="1019" y="369"/>
                  </a:cubicBezTo>
                  <a:cubicBezTo>
                    <a:pt x="1019" y="368"/>
                    <a:pt x="1018" y="367"/>
                    <a:pt x="1018" y="366"/>
                  </a:cubicBezTo>
                  <a:cubicBezTo>
                    <a:pt x="1018" y="366"/>
                    <a:pt x="1018" y="366"/>
                    <a:pt x="1018" y="366"/>
                  </a:cubicBezTo>
                  <a:cubicBezTo>
                    <a:pt x="1050" y="351"/>
                    <a:pt x="1050" y="351"/>
                    <a:pt x="1050" y="351"/>
                  </a:cubicBezTo>
                  <a:cubicBezTo>
                    <a:pt x="1050" y="351"/>
                    <a:pt x="1050" y="351"/>
                    <a:pt x="1050" y="351"/>
                  </a:cubicBezTo>
                  <a:cubicBezTo>
                    <a:pt x="1051" y="352"/>
                    <a:pt x="1052" y="353"/>
                    <a:pt x="1052" y="355"/>
                  </a:cubicBezTo>
                  <a:cubicBezTo>
                    <a:pt x="1052" y="355"/>
                    <a:pt x="1052" y="355"/>
                    <a:pt x="1052" y="355"/>
                  </a:cubicBezTo>
                  <a:cubicBezTo>
                    <a:pt x="1052" y="355"/>
                    <a:pt x="1052" y="355"/>
                    <a:pt x="1052" y="355"/>
                  </a:cubicBezTo>
                  <a:cubicBezTo>
                    <a:pt x="1019" y="370"/>
                    <a:pt x="1019" y="370"/>
                    <a:pt x="1019" y="370"/>
                  </a:cubicBezTo>
                  <a:moveTo>
                    <a:pt x="121" y="338"/>
                  </a:moveTo>
                  <a:cubicBezTo>
                    <a:pt x="121" y="338"/>
                    <a:pt x="121" y="338"/>
                    <a:pt x="121" y="338"/>
                  </a:cubicBezTo>
                  <a:cubicBezTo>
                    <a:pt x="89" y="321"/>
                    <a:pt x="89" y="321"/>
                    <a:pt x="89" y="321"/>
                  </a:cubicBezTo>
                  <a:cubicBezTo>
                    <a:pt x="90" y="320"/>
                    <a:pt x="90" y="320"/>
                    <a:pt x="90" y="320"/>
                  </a:cubicBezTo>
                  <a:cubicBezTo>
                    <a:pt x="90" y="319"/>
                    <a:pt x="91" y="318"/>
                    <a:pt x="92" y="317"/>
                  </a:cubicBezTo>
                  <a:cubicBezTo>
                    <a:pt x="92" y="317"/>
                    <a:pt x="92" y="317"/>
                    <a:pt x="92" y="317"/>
                  </a:cubicBezTo>
                  <a:cubicBezTo>
                    <a:pt x="123" y="334"/>
                    <a:pt x="123" y="334"/>
                    <a:pt x="123" y="334"/>
                  </a:cubicBezTo>
                  <a:cubicBezTo>
                    <a:pt x="123" y="334"/>
                    <a:pt x="123" y="334"/>
                    <a:pt x="123" y="334"/>
                  </a:cubicBezTo>
                  <a:cubicBezTo>
                    <a:pt x="123" y="335"/>
                    <a:pt x="122" y="337"/>
                    <a:pt x="121" y="338"/>
                  </a:cubicBezTo>
                  <a:cubicBezTo>
                    <a:pt x="121" y="338"/>
                    <a:pt x="121" y="338"/>
                    <a:pt x="121" y="338"/>
                  </a:cubicBezTo>
                  <a:moveTo>
                    <a:pt x="988" y="312"/>
                  </a:moveTo>
                  <a:cubicBezTo>
                    <a:pt x="1019" y="292"/>
                    <a:pt x="1019" y="292"/>
                    <a:pt x="1019" y="292"/>
                  </a:cubicBezTo>
                  <a:cubicBezTo>
                    <a:pt x="1019" y="293"/>
                    <a:pt x="1019" y="293"/>
                    <a:pt x="1019" y="293"/>
                  </a:cubicBezTo>
                  <a:cubicBezTo>
                    <a:pt x="1020" y="294"/>
                    <a:pt x="1021" y="295"/>
                    <a:pt x="1021" y="296"/>
                  </a:cubicBezTo>
                  <a:cubicBezTo>
                    <a:pt x="1022" y="296"/>
                    <a:pt x="1022" y="296"/>
                    <a:pt x="1022" y="296"/>
                  </a:cubicBezTo>
                  <a:cubicBezTo>
                    <a:pt x="991" y="315"/>
                    <a:pt x="991" y="315"/>
                    <a:pt x="991" y="315"/>
                  </a:cubicBezTo>
                  <a:cubicBezTo>
                    <a:pt x="991" y="315"/>
                    <a:pt x="991" y="315"/>
                    <a:pt x="991" y="315"/>
                  </a:cubicBezTo>
                  <a:cubicBezTo>
                    <a:pt x="990" y="314"/>
                    <a:pt x="990" y="313"/>
                    <a:pt x="989" y="312"/>
                  </a:cubicBezTo>
                  <a:cubicBezTo>
                    <a:pt x="989" y="312"/>
                    <a:pt x="989" y="312"/>
                    <a:pt x="989" y="312"/>
                  </a:cubicBezTo>
                  <a:cubicBezTo>
                    <a:pt x="988" y="312"/>
                    <a:pt x="988" y="312"/>
                    <a:pt x="988" y="312"/>
                  </a:cubicBezTo>
                  <a:moveTo>
                    <a:pt x="154" y="285"/>
                  </a:moveTo>
                  <a:cubicBezTo>
                    <a:pt x="124" y="264"/>
                    <a:pt x="124" y="264"/>
                    <a:pt x="124" y="264"/>
                  </a:cubicBezTo>
                  <a:cubicBezTo>
                    <a:pt x="124" y="264"/>
                    <a:pt x="124" y="264"/>
                    <a:pt x="124" y="264"/>
                  </a:cubicBezTo>
                  <a:cubicBezTo>
                    <a:pt x="125" y="263"/>
                    <a:pt x="126" y="262"/>
                    <a:pt x="127" y="261"/>
                  </a:cubicBezTo>
                  <a:cubicBezTo>
                    <a:pt x="127" y="261"/>
                    <a:pt x="127" y="261"/>
                    <a:pt x="127" y="261"/>
                  </a:cubicBezTo>
                  <a:cubicBezTo>
                    <a:pt x="156" y="282"/>
                    <a:pt x="156" y="282"/>
                    <a:pt x="156" y="282"/>
                  </a:cubicBezTo>
                  <a:cubicBezTo>
                    <a:pt x="156" y="282"/>
                    <a:pt x="156" y="282"/>
                    <a:pt x="156" y="282"/>
                  </a:cubicBezTo>
                  <a:cubicBezTo>
                    <a:pt x="155" y="283"/>
                    <a:pt x="155" y="284"/>
                    <a:pt x="154" y="285"/>
                  </a:cubicBezTo>
                  <a:cubicBezTo>
                    <a:pt x="154" y="285"/>
                    <a:pt x="154" y="285"/>
                    <a:pt x="154" y="285"/>
                  </a:cubicBezTo>
                  <a:moveTo>
                    <a:pt x="956" y="264"/>
                  </a:moveTo>
                  <a:cubicBezTo>
                    <a:pt x="955" y="264"/>
                    <a:pt x="955" y="264"/>
                    <a:pt x="955" y="264"/>
                  </a:cubicBezTo>
                  <a:cubicBezTo>
                    <a:pt x="955" y="263"/>
                    <a:pt x="954" y="262"/>
                    <a:pt x="953" y="261"/>
                  </a:cubicBezTo>
                  <a:cubicBezTo>
                    <a:pt x="953" y="261"/>
                    <a:pt x="953" y="261"/>
                    <a:pt x="953" y="261"/>
                  </a:cubicBezTo>
                  <a:cubicBezTo>
                    <a:pt x="981" y="238"/>
                    <a:pt x="981" y="238"/>
                    <a:pt x="981" y="238"/>
                  </a:cubicBezTo>
                  <a:cubicBezTo>
                    <a:pt x="981" y="239"/>
                    <a:pt x="981" y="239"/>
                    <a:pt x="981" y="239"/>
                  </a:cubicBezTo>
                  <a:cubicBezTo>
                    <a:pt x="982" y="239"/>
                    <a:pt x="982" y="240"/>
                    <a:pt x="983" y="240"/>
                  </a:cubicBezTo>
                  <a:cubicBezTo>
                    <a:pt x="984" y="242"/>
                    <a:pt x="984" y="242"/>
                    <a:pt x="984" y="242"/>
                  </a:cubicBezTo>
                  <a:cubicBezTo>
                    <a:pt x="956" y="264"/>
                    <a:pt x="956" y="264"/>
                    <a:pt x="956" y="264"/>
                  </a:cubicBezTo>
                  <a:moveTo>
                    <a:pt x="192" y="237"/>
                  </a:moveTo>
                  <a:cubicBezTo>
                    <a:pt x="166" y="213"/>
                    <a:pt x="166" y="213"/>
                    <a:pt x="166" y="213"/>
                  </a:cubicBezTo>
                  <a:cubicBezTo>
                    <a:pt x="166" y="213"/>
                    <a:pt x="166" y="213"/>
                    <a:pt x="166" y="213"/>
                  </a:cubicBezTo>
                  <a:cubicBezTo>
                    <a:pt x="167" y="212"/>
                    <a:pt x="168" y="211"/>
                    <a:pt x="169" y="210"/>
                  </a:cubicBezTo>
                  <a:cubicBezTo>
                    <a:pt x="169" y="210"/>
                    <a:pt x="169" y="210"/>
                    <a:pt x="169" y="210"/>
                  </a:cubicBezTo>
                  <a:cubicBezTo>
                    <a:pt x="195" y="234"/>
                    <a:pt x="195" y="234"/>
                    <a:pt x="195" y="234"/>
                  </a:cubicBezTo>
                  <a:cubicBezTo>
                    <a:pt x="195" y="234"/>
                    <a:pt x="195" y="234"/>
                    <a:pt x="195" y="234"/>
                  </a:cubicBezTo>
                  <a:cubicBezTo>
                    <a:pt x="194" y="235"/>
                    <a:pt x="193" y="236"/>
                    <a:pt x="192" y="237"/>
                  </a:cubicBezTo>
                  <a:cubicBezTo>
                    <a:pt x="192" y="237"/>
                    <a:pt x="192" y="237"/>
                    <a:pt x="192" y="237"/>
                  </a:cubicBezTo>
                  <a:moveTo>
                    <a:pt x="914" y="218"/>
                  </a:moveTo>
                  <a:cubicBezTo>
                    <a:pt x="914" y="218"/>
                    <a:pt x="914" y="218"/>
                    <a:pt x="914" y="218"/>
                  </a:cubicBezTo>
                  <a:cubicBezTo>
                    <a:pt x="913" y="217"/>
                    <a:pt x="912" y="216"/>
                    <a:pt x="912" y="215"/>
                  </a:cubicBezTo>
                  <a:cubicBezTo>
                    <a:pt x="911" y="215"/>
                    <a:pt x="911" y="215"/>
                    <a:pt x="911" y="215"/>
                  </a:cubicBezTo>
                  <a:cubicBezTo>
                    <a:pt x="912" y="215"/>
                    <a:pt x="912" y="215"/>
                    <a:pt x="912" y="215"/>
                  </a:cubicBezTo>
                  <a:cubicBezTo>
                    <a:pt x="937" y="189"/>
                    <a:pt x="937" y="189"/>
                    <a:pt x="937" y="189"/>
                  </a:cubicBezTo>
                  <a:cubicBezTo>
                    <a:pt x="937" y="190"/>
                    <a:pt x="937" y="190"/>
                    <a:pt x="937" y="190"/>
                  </a:cubicBezTo>
                  <a:cubicBezTo>
                    <a:pt x="937" y="190"/>
                    <a:pt x="938" y="191"/>
                    <a:pt x="939" y="192"/>
                  </a:cubicBezTo>
                  <a:cubicBezTo>
                    <a:pt x="940" y="193"/>
                    <a:pt x="940" y="193"/>
                    <a:pt x="940" y="193"/>
                  </a:cubicBezTo>
                  <a:cubicBezTo>
                    <a:pt x="940" y="193"/>
                    <a:pt x="940" y="193"/>
                    <a:pt x="940" y="193"/>
                  </a:cubicBezTo>
                  <a:cubicBezTo>
                    <a:pt x="914" y="218"/>
                    <a:pt x="914" y="218"/>
                    <a:pt x="914" y="218"/>
                  </a:cubicBezTo>
                  <a:moveTo>
                    <a:pt x="237" y="194"/>
                  </a:moveTo>
                  <a:cubicBezTo>
                    <a:pt x="236" y="194"/>
                    <a:pt x="236" y="194"/>
                    <a:pt x="236" y="194"/>
                  </a:cubicBezTo>
                  <a:cubicBezTo>
                    <a:pt x="213" y="167"/>
                    <a:pt x="213" y="167"/>
                    <a:pt x="213" y="167"/>
                  </a:cubicBezTo>
                  <a:cubicBezTo>
                    <a:pt x="213" y="167"/>
                    <a:pt x="213" y="167"/>
                    <a:pt x="213" y="167"/>
                  </a:cubicBezTo>
                  <a:cubicBezTo>
                    <a:pt x="214" y="166"/>
                    <a:pt x="215" y="165"/>
                    <a:pt x="216" y="164"/>
                  </a:cubicBezTo>
                  <a:cubicBezTo>
                    <a:pt x="217" y="164"/>
                    <a:pt x="217" y="164"/>
                    <a:pt x="217" y="164"/>
                  </a:cubicBezTo>
                  <a:cubicBezTo>
                    <a:pt x="240" y="191"/>
                    <a:pt x="240" y="191"/>
                    <a:pt x="240" y="191"/>
                  </a:cubicBezTo>
                  <a:cubicBezTo>
                    <a:pt x="240" y="192"/>
                    <a:pt x="240" y="192"/>
                    <a:pt x="240" y="192"/>
                  </a:cubicBezTo>
                  <a:cubicBezTo>
                    <a:pt x="239" y="192"/>
                    <a:pt x="238" y="193"/>
                    <a:pt x="237" y="194"/>
                  </a:cubicBezTo>
                  <a:cubicBezTo>
                    <a:pt x="237" y="194"/>
                    <a:pt x="237" y="194"/>
                    <a:pt x="237" y="194"/>
                  </a:cubicBezTo>
                  <a:moveTo>
                    <a:pt x="868" y="178"/>
                  </a:moveTo>
                  <a:cubicBezTo>
                    <a:pt x="868" y="177"/>
                    <a:pt x="868" y="177"/>
                    <a:pt x="868" y="177"/>
                  </a:cubicBezTo>
                  <a:cubicBezTo>
                    <a:pt x="867" y="177"/>
                    <a:pt x="866" y="176"/>
                    <a:pt x="865" y="175"/>
                  </a:cubicBezTo>
                  <a:cubicBezTo>
                    <a:pt x="865" y="175"/>
                    <a:pt x="865" y="175"/>
                    <a:pt x="865" y="175"/>
                  </a:cubicBezTo>
                  <a:cubicBezTo>
                    <a:pt x="865" y="175"/>
                    <a:pt x="865" y="175"/>
                    <a:pt x="865" y="175"/>
                  </a:cubicBezTo>
                  <a:cubicBezTo>
                    <a:pt x="886" y="146"/>
                    <a:pt x="886" y="146"/>
                    <a:pt x="886" y="146"/>
                  </a:cubicBezTo>
                  <a:cubicBezTo>
                    <a:pt x="887" y="146"/>
                    <a:pt x="887" y="146"/>
                    <a:pt x="887" y="146"/>
                  </a:cubicBezTo>
                  <a:cubicBezTo>
                    <a:pt x="888" y="147"/>
                    <a:pt x="889" y="148"/>
                    <a:pt x="890" y="149"/>
                  </a:cubicBezTo>
                  <a:cubicBezTo>
                    <a:pt x="890" y="149"/>
                    <a:pt x="890" y="149"/>
                    <a:pt x="890" y="149"/>
                  </a:cubicBezTo>
                  <a:cubicBezTo>
                    <a:pt x="890" y="149"/>
                    <a:pt x="890" y="149"/>
                    <a:pt x="890" y="149"/>
                  </a:cubicBezTo>
                  <a:cubicBezTo>
                    <a:pt x="868" y="178"/>
                    <a:pt x="868" y="178"/>
                    <a:pt x="868" y="178"/>
                  </a:cubicBezTo>
                  <a:moveTo>
                    <a:pt x="286" y="157"/>
                  </a:moveTo>
                  <a:cubicBezTo>
                    <a:pt x="266" y="127"/>
                    <a:pt x="266" y="127"/>
                    <a:pt x="266" y="127"/>
                  </a:cubicBezTo>
                  <a:cubicBezTo>
                    <a:pt x="267" y="127"/>
                    <a:pt x="267" y="127"/>
                    <a:pt x="267" y="127"/>
                  </a:cubicBezTo>
                  <a:cubicBezTo>
                    <a:pt x="268" y="126"/>
                    <a:pt x="268" y="125"/>
                    <a:pt x="269" y="125"/>
                  </a:cubicBezTo>
                  <a:cubicBezTo>
                    <a:pt x="270" y="124"/>
                    <a:pt x="270" y="124"/>
                    <a:pt x="270" y="124"/>
                  </a:cubicBezTo>
                  <a:cubicBezTo>
                    <a:pt x="289" y="155"/>
                    <a:pt x="289" y="155"/>
                    <a:pt x="289" y="155"/>
                  </a:cubicBezTo>
                  <a:cubicBezTo>
                    <a:pt x="289" y="155"/>
                    <a:pt x="289" y="155"/>
                    <a:pt x="289" y="155"/>
                  </a:cubicBezTo>
                  <a:cubicBezTo>
                    <a:pt x="288" y="155"/>
                    <a:pt x="288" y="156"/>
                    <a:pt x="287" y="156"/>
                  </a:cubicBezTo>
                  <a:cubicBezTo>
                    <a:pt x="286" y="157"/>
                    <a:pt x="286" y="157"/>
                    <a:pt x="286" y="157"/>
                  </a:cubicBezTo>
                  <a:moveTo>
                    <a:pt x="817" y="143"/>
                  </a:moveTo>
                  <a:cubicBezTo>
                    <a:pt x="816" y="142"/>
                    <a:pt x="816" y="142"/>
                    <a:pt x="816" y="142"/>
                  </a:cubicBezTo>
                  <a:cubicBezTo>
                    <a:pt x="815" y="142"/>
                    <a:pt x="814" y="141"/>
                    <a:pt x="813" y="141"/>
                  </a:cubicBezTo>
                  <a:cubicBezTo>
                    <a:pt x="813" y="141"/>
                    <a:pt x="813" y="141"/>
                    <a:pt x="813" y="141"/>
                  </a:cubicBezTo>
                  <a:cubicBezTo>
                    <a:pt x="813" y="141"/>
                    <a:pt x="813" y="141"/>
                    <a:pt x="813" y="141"/>
                  </a:cubicBezTo>
                  <a:cubicBezTo>
                    <a:pt x="831" y="110"/>
                    <a:pt x="831" y="110"/>
                    <a:pt x="831" y="110"/>
                  </a:cubicBezTo>
                  <a:cubicBezTo>
                    <a:pt x="833" y="110"/>
                    <a:pt x="833" y="110"/>
                    <a:pt x="833" y="110"/>
                  </a:cubicBezTo>
                  <a:cubicBezTo>
                    <a:pt x="833" y="111"/>
                    <a:pt x="834" y="111"/>
                    <a:pt x="835" y="112"/>
                  </a:cubicBezTo>
                  <a:cubicBezTo>
                    <a:pt x="835" y="112"/>
                    <a:pt x="835" y="112"/>
                    <a:pt x="835" y="112"/>
                  </a:cubicBezTo>
                  <a:cubicBezTo>
                    <a:pt x="817" y="143"/>
                    <a:pt x="817" y="143"/>
                    <a:pt x="817" y="143"/>
                  </a:cubicBezTo>
                  <a:moveTo>
                    <a:pt x="339" y="126"/>
                  </a:moveTo>
                  <a:cubicBezTo>
                    <a:pt x="339" y="126"/>
                    <a:pt x="339" y="126"/>
                    <a:pt x="339" y="126"/>
                  </a:cubicBezTo>
                  <a:cubicBezTo>
                    <a:pt x="323" y="94"/>
                    <a:pt x="323" y="94"/>
                    <a:pt x="323" y="94"/>
                  </a:cubicBezTo>
                  <a:cubicBezTo>
                    <a:pt x="323" y="94"/>
                    <a:pt x="323" y="94"/>
                    <a:pt x="323" y="94"/>
                  </a:cubicBezTo>
                  <a:cubicBezTo>
                    <a:pt x="325" y="93"/>
                    <a:pt x="326" y="92"/>
                    <a:pt x="327" y="92"/>
                  </a:cubicBezTo>
                  <a:cubicBezTo>
                    <a:pt x="327" y="92"/>
                    <a:pt x="327" y="92"/>
                    <a:pt x="327" y="92"/>
                  </a:cubicBezTo>
                  <a:cubicBezTo>
                    <a:pt x="343" y="124"/>
                    <a:pt x="343" y="124"/>
                    <a:pt x="343" y="124"/>
                  </a:cubicBezTo>
                  <a:cubicBezTo>
                    <a:pt x="343" y="124"/>
                    <a:pt x="343" y="124"/>
                    <a:pt x="343" y="124"/>
                  </a:cubicBezTo>
                  <a:cubicBezTo>
                    <a:pt x="342" y="125"/>
                    <a:pt x="340" y="125"/>
                    <a:pt x="339" y="126"/>
                  </a:cubicBezTo>
                  <a:cubicBezTo>
                    <a:pt x="339" y="126"/>
                    <a:pt x="339" y="126"/>
                    <a:pt x="339" y="126"/>
                  </a:cubicBezTo>
                  <a:moveTo>
                    <a:pt x="758" y="113"/>
                  </a:moveTo>
                  <a:cubicBezTo>
                    <a:pt x="758" y="113"/>
                    <a:pt x="758" y="113"/>
                    <a:pt x="758" y="113"/>
                  </a:cubicBezTo>
                  <a:cubicBezTo>
                    <a:pt x="772" y="80"/>
                    <a:pt x="772" y="80"/>
                    <a:pt x="772" y="80"/>
                  </a:cubicBezTo>
                  <a:cubicBezTo>
                    <a:pt x="773" y="80"/>
                    <a:pt x="773" y="80"/>
                    <a:pt x="773" y="80"/>
                  </a:cubicBezTo>
                  <a:cubicBezTo>
                    <a:pt x="774" y="81"/>
                    <a:pt x="775" y="81"/>
                    <a:pt x="776" y="82"/>
                  </a:cubicBezTo>
                  <a:cubicBezTo>
                    <a:pt x="776" y="82"/>
                    <a:pt x="776" y="82"/>
                    <a:pt x="776" y="82"/>
                  </a:cubicBezTo>
                  <a:cubicBezTo>
                    <a:pt x="776" y="82"/>
                    <a:pt x="776" y="82"/>
                    <a:pt x="776" y="82"/>
                  </a:cubicBezTo>
                  <a:cubicBezTo>
                    <a:pt x="762" y="115"/>
                    <a:pt x="762" y="115"/>
                    <a:pt x="762" y="115"/>
                  </a:cubicBezTo>
                  <a:cubicBezTo>
                    <a:pt x="762" y="115"/>
                    <a:pt x="762" y="115"/>
                    <a:pt x="762" y="115"/>
                  </a:cubicBezTo>
                  <a:cubicBezTo>
                    <a:pt x="761" y="114"/>
                    <a:pt x="759" y="114"/>
                    <a:pt x="758" y="113"/>
                  </a:cubicBezTo>
                  <a:cubicBezTo>
                    <a:pt x="758" y="113"/>
                    <a:pt x="758" y="113"/>
                    <a:pt x="758" y="113"/>
                  </a:cubicBezTo>
                  <a:moveTo>
                    <a:pt x="396" y="102"/>
                  </a:moveTo>
                  <a:cubicBezTo>
                    <a:pt x="384" y="68"/>
                    <a:pt x="384" y="68"/>
                    <a:pt x="384" y="68"/>
                  </a:cubicBezTo>
                  <a:cubicBezTo>
                    <a:pt x="384" y="68"/>
                    <a:pt x="384" y="68"/>
                    <a:pt x="384" y="68"/>
                  </a:cubicBezTo>
                  <a:cubicBezTo>
                    <a:pt x="385" y="67"/>
                    <a:pt x="387" y="67"/>
                    <a:pt x="388" y="67"/>
                  </a:cubicBezTo>
                  <a:cubicBezTo>
                    <a:pt x="388" y="66"/>
                    <a:pt x="388" y="66"/>
                    <a:pt x="388" y="66"/>
                  </a:cubicBezTo>
                  <a:cubicBezTo>
                    <a:pt x="388" y="67"/>
                    <a:pt x="388" y="67"/>
                    <a:pt x="388" y="67"/>
                  </a:cubicBezTo>
                  <a:cubicBezTo>
                    <a:pt x="400" y="101"/>
                    <a:pt x="400" y="101"/>
                    <a:pt x="400" y="101"/>
                  </a:cubicBezTo>
                  <a:cubicBezTo>
                    <a:pt x="400" y="101"/>
                    <a:pt x="400" y="101"/>
                    <a:pt x="400" y="101"/>
                  </a:cubicBezTo>
                  <a:cubicBezTo>
                    <a:pt x="399" y="101"/>
                    <a:pt x="397" y="101"/>
                    <a:pt x="396" y="102"/>
                  </a:cubicBezTo>
                  <a:cubicBezTo>
                    <a:pt x="396" y="102"/>
                    <a:pt x="396" y="102"/>
                    <a:pt x="396" y="102"/>
                  </a:cubicBezTo>
                  <a:moveTo>
                    <a:pt x="704" y="94"/>
                  </a:moveTo>
                  <a:cubicBezTo>
                    <a:pt x="704" y="94"/>
                    <a:pt x="704" y="94"/>
                    <a:pt x="704" y="94"/>
                  </a:cubicBezTo>
                  <a:cubicBezTo>
                    <a:pt x="702" y="93"/>
                    <a:pt x="701" y="93"/>
                    <a:pt x="700" y="93"/>
                  </a:cubicBezTo>
                  <a:cubicBezTo>
                    <a:pt x="700" y="93"/>
                    <a:pt x="700" y="93"/>
                    <a:pt x="700" y="93"/>
                  </a:cubicBezTo>
                  <a:cubicBezTo>
                    <a:pt x="710" y="58"/>
                    <a:pt x="710" y="58"/>
                    <a:pt x="710" y="58"/>
                  </a:cubicBezTo>
                  <a:cubicBezTo>
                    <a:pt x="710" y="58"/>
                    <a:pt x="710" y="58"/>
                    <a:pt x="710" y="58"/>
                  </a:cubicBezTo>
                  <a:cubicBezTo>
                    <a:pt x="711" y="58"/>
                    <a:pt x="712" y="59"/>
                    <a:pt x="714" y="59"/>
                  </a:cubicBezTo>
                  <a:cubicBezTo>
                    <a:pt x="714" y="59"/>
                    <a:pt x="714" y="59"/>
                    <a:pt x="714" y="59"/>
                  </a:cubicBezTo>
                  <a:cubicBezTo>
                    <a:pt x="714" y="59"/>
                    <a:pt x="714" y="59"/>
                    <a:pt x="714" y="59"/>
                  </a:cubicBezTo>
                  <a:cubicBezTo>
                    <a:pt x="704" y="94"/>
                    <a:pt x="704" y="94"/>
                    <a:pt x="704" y="94"/>
                  </a:cubicBezTo>
                  <a:moveTo>
                    <a:pt x="455" y="85"/>
                  </a:moveTo>
                  <a:cubicBezTo>
                    <a:pt x="455" y="85"/>
                    <a:pt x="455" y="85"/>
                    <a:pt x="455" y="85"/>
                  </a:cubicBezTo>
                  <a:cubicBezTo>
                    <a:pt x="448" y="50"/>
                    <a:pt x="448" y="50"/>
                    <a:pt x="448" y="50"/>
                  </a:cubicBezTo>
                  <a:cubicBezTo>
                    <a:pt x="448" y="50"/>
                    <a:pt x="448" y="50"/>
                    <a:pt x="448" y="50"/>
                  </a:cubicBezTo>
                  <a:cubicBezTo>
                    <a:pt x="449" y="50"/>
                    <a:pt x="451" y="49"/>
                    <a:pt x="452" y="49"/>
                  </a:cubicBezTo>
                  <a:cubicBezTo>
                    <a:pt x="452" y="49"/>
                    <a:pt x="452" y="49"/>
                    <a:pt x="452" y="49"/>
                  </a:cubicBezTo>
                  <a:cubicBezTo>
                    <a:pt x="459" y="84"/>
                    <a:pt x="459" y="84"/>
                    <a:pt x="459" y="84"/>
                  </a:cubicBezTo>
                  <a:cubicBezTo>
                    <a:pt x="459" y="84"/>
                    <a:pt x="459" y="84"/>
                    <a:pt x="459" y="84"/>
                  </a:cubicBezTo>
                  <a:cubicBezTo>
                    <a:pt x="458" y="84"/>
                    <a:pt x="457" y="85"/>
                    <a:pt x="455" y="85"/>
                  </a:cubicBezTo>
                  <a:cubicBezTo>
                    <a:pt x="455" y="85"/>
                    <a:pt x="455" y="85"/>
                    <a:pt x="455" y="85"/>
                  </a:cubicBezTo>
                  <a:moveTo>
                    <a:pt x="644" y="80"/>
                  </a:moveTo>
                  <a:cubicBezTo>
                    <a:pt x="643" y="80"/>
                    <a:pt x="643" y="80"/>
                    <a:pt x="643" y="80"/>
                  </a:cubicBezTo>
                  <a:cubicBezTo>
                    <a:pt x="642" y="80"/>
                    <a:pt x="641" y="80"/>
                    <a:pt x="640" y="79"/>
                  </a:cubicBezTo>
                  <a:cubicBezTo>
                    <a:pt x="639" y="79"/>
                    <a:pt x="639" y="79"/>
                    <a:pt x="639" y="79"/>
                  </a:cubicBezTo>
                  <a:cubicBezTo>
                    <a:pt x="639" y="79"/>
                    <a:pt x="639" y="79"/>
                    <a:pt x="639" y="79"/>
                  </a:cubicBezTo>
                  <a:cubicBezTo>
                    <a:pt x="645" y="44"/>
                    <a:pt x="645" y="44"/>
                    <a:pt x="645" y="44"/>
                  </a:cubicBezTo>
                  <a:cubicBezTo>
                    <a:pt x="645" y="44"/>
                    <a:pt x="645" y="44"/>
                    <a:pt x="645" y="44"/>
                  </a:cubicBezTo>
                  <a:cubicBezTo>
                    <a:pt x="647" y="44"/>
                    <a:pt x="648" y="44"/>
                    <a:pt x="649" y="44"/>
                  </a:cubicBezTo>
                  <a:cubicBezTo>
                    <a:pt x="649" y="45"/>
                    <a:pt x="649" y="45"/>
                    <a:pt x="649" y="45"/>
                  </a:cubicBezTo>
                  <a:cubicBezTo>
                    <a:pt x="644" y="80"/>
                    <a:pt x="644" y="80"/>
                    <a:pt x="644" y="80"/>
                  </a:cubicBezTo>
                  <a:moveTo>
                    <a:pt x="516" y="76"/>
                  </a:moveTo>
                  <a:cubicBezTo>
                    <a:pt x="513" y="40"/>
                    <a:pt x="513" y="40"/>
                    <a:pt x="513" y="40"/>
                  </a:cubicBezTo>
                  <a:cubicBezTo>
                    <a:pt x="514" y="40"/>
                    <a:pt x="514" y="40"/>
                    <a:pt x="514" y="40"/>
                  </a:cubicBezTo>
                  <a:cubicBezTo>
                    <a:pt x="515" y="40"/>
                    <a:pt x="516" y="39"/>
                    <a:pt x="517" y="39"/>
                  </a:cubicBezTo>
                  <a:cubicBezTo>
                    <a:pt x="518" y="39"/>
                    <a:pt x="518" y="39"/>
                    <a:pt x="518" y="39"/>
                  </a:cubicBezTo>
                  <a:cubicBezTo>
                    <a:pt x="521" y="75"/>
                    <a:pt x="521" y="75"/>
                    <a:pt x="521" y="75"/>
                  </a:cubicBezTo>
                  <a:cubicBezTo>
                    <a:pt x="520" y="75"/>
                    <a:pt x="520" y="75"/>
                    <a:pt x="520" y="75"/>
                  </a:cubicBezTo>
                  <a:cubicBezTo>
                    <a:pt x="519" y="75"/>
                    <a:pt x="518" y="75"/>
                    <a:pt x="517" y="76"/>
                  </a:cubicBezTo>
                  <a:cubicBezTo>
                    <a:pt x="516" y="76"/>
                    <a:pt x="516" y="76"/>
                    <a:pt x="516" y="76"/>
                  </a:cubicBezTo>
                  <a:moveTo>
                    <a:pt x="582" y="74"/>
                  </a:moveTo>
                  <a:cubicBezTo>
                    <a:pt x="581" y="74"/>
                    <a:pt x="579" y="74"/>
                    <a:pt x="578" y="74"/>
                  </a:cubicBezTo>
                  <a:cubicBezTo>
                    <a:pt x="578" y="74"/>
                    <a:pt x="578" y="74"/>
                    <a:pt x="578" y="74"/>
                  </a:cubicBezTo>
                  <a:cubicBezTo>
                    <a:pt x="578" y="74"/>
                    <a:pt x="578" y="74"/>
                    <a:pt x="578" y="74"/>
                  </a:cubicBezTo>
                  <a:cubicBezTo>
                    <a:pt x="579" y="38"/>
                    <a:pt x="579" y="38"/>
                    <a:pt x="579" y="38"/>
                  </a:cubicBezTo>
                  <a:cubicBezTo>
                    <a:pt x="579" y="38"/>
                    <a:pt x="579" y="38"/>
                    <a:pt x="579" y="38"/>
                  </a:cubicBezTo>
                  <a:cubicBezTo>
                    <a:pt x="581" y="38"/>
                    <a:pt x="582" y="38"/>
                    <a:pt x="583" y="38"/>
                  </a:cubicBezTo>
                  <a:cubicBezTo>
                    <a:pt x="584" y="38"/>
                    <a:pt x="584" y="38"/>
                    <a:pt x="584" y="38"/>
                  </a:cubicBezTo>
                  <a:cubicBezTo>
                    <a:pt x="582" y="74"/>
                    <a:pt x="582" y="74"/>
                    <a:pt x="582" y="74"/>
                  </a:cubicBezTo>
                  <a:cubicBezTo>
                    <a:pt x="582" y="74"/>
                    <a:pt x="582" y="74"/>
                    <a:pt x="582" y="74"/>
                  </a:cubicBezTo>
                  <a:moveTo>
                    <a:pt x="563" y="0"/>
                  </a:moveTo>
                  <a:cubicBezTo>
                    <a:pt x="562" y="0"/>
                    <a:pt x="561" y="0"/>
                    <a:pt x="560" y="0"/>
                  </a:cubicBezTo>
                  <a:cubicBezTo>
                    <a:pt x="552" y="0"/>
                    <a:pt x="543" y="0"/>
                    <a:pt x="534" y="1"/>
                  </a:cubicBezTo>
                  <a:cubicBezTo>
                    <a:pt x="534" y="12"/>
                    <a:pt x="534" y="12"/>
                    <a:pt x="534" y="12"/>
                  </a:cubicBezTo>
                  <a:cubicBezTo>
                    <a:pt x="237" y="27"/>
                    <a:pt x="0" y="273"/>
                    <a:pt x="0" y="574"/>
                  </a:cubicBezTo>
                  <a:cubicBezTo>
                    <a:pt x="94" y="574"/>
                    <a:pt x="94" y="574"/>
                    <a:pt x="94" y="574"/>
                  </a:cubicBezTo>
                  <a:cubicBezTo>
                    <a:pt x="94" y="315"/>
                    <a:pt x="304" y="105"/>
                    <a:pt x="563" y="105"/>
                  </a:cubicBezTo>
                  <a:cubicBezTo>
                    <a:pt x="822" y="105"/>
                    <a:pt x="1031" y="315"/>
                    <a:pt x="1031" y="574"/>
                  </a:cubicBezTo>
                  <a:cubicBezTo>
                    <a:pt x="1031" y="708"/>
                    <a:pt x="975" y="829"/>
                    <a:pt x="884" y="915"/>
                  </a:cubicBezTo>
                  <a:cubicBezTo>
                    <a:pt x="896" y="927"/>
                    <a:pt x="896" y="927"/>
                    <a:pt x="896" y="927"/>
                  </a:cubicBezTo>
                  <a:cubicBezTo>
                    <a:pt x="919" y="952"/>
                    <a:pt x="919" y="952"/>
                    <a:pt x="919" y="952"/>
                  </a:cubicBezTo>
                  <a:cubicBezTo>
                    <a:pt x="949" y="983"/>
                    <a:pt x="949" y="983"/>
                    <a:pt x="949" y="983"/>
                  </a:cubicBezTo>
                  <a:cubicBezTo>
                    <a:pt x="963" y="998"/>
                    <a:pt x="963" y="998"/>
                    <a:pt x="963" y="998"/>
                  </a:cubicBezTo>
                  <a:cubicBezTo>
                    <a:pt x="1075" y="892"/>
                    <a:pt x="1146" y="741"/>
                    <a:pt x="1146" y="574"/>
                  </a:cubicBezTo>
                  <a:cubicBezTo>
                    <a:pt x="1146" y="563"/>
                    <a:pt x="1145" y="553"/>
                    <a:pt x="1145" y="542"/>
                  </a:cubicBezTo>
                  <a:cubicBezTo>
                    <a:pt x="1124" y="543"/>
                    <a:pt x="1124" y="543"/>
                    <a:pt x="1124" y="543"/>
                  </a:cubicBezTo>
                  <a:cubicBezTo>
                    <a:pt x="1117" y="411"/>
                    <a:pt x="1065" y="292"/>
                    <a:pt x="982" y="199"/>
                  </a:cubicBezTo>
                  <a:cubicBezTo>
                    <a:pt x="991" y="192"/>
                    <a:pt x="991" y="192"/>
                    <a:pt x="991" y="192"/>
                  </a:cubicBezTo>
                  <a:cubicBezTo>
                    <a:pt x="886" y="74"/>
                    <a:pt x="733" y="0"/>
                    <a:pt x="563"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65" name="Freeform 62"/>
            <p:cNvSpPr>
              <a:spLocks noEditPoints="1"/>
            </p:cNvSpPr>
            <p:nvPr/>
          </p:nvSpPr>
          <p:spPr bwMode="auto">
            <a:xfrm>
              <a:off x="5375276" y="2697163"/>
              <a:ext cx="1404938" cy="1471613"/>
            </a:xfrm>
            <a:custGeom>
              <a:avLst/>
              <a:gdLst>
                <a:gd name="T0" fmla="*/ 427 w 440"/>
                <a:gd name="T1" fmla="*/ 249 h 456"/>
                <a:gd name="T2" fmla="*/ 424 w 440"/>
                <a:gd name="T3" fmla="*/ 186 h 456"/>
                <a:gd name="T4" fmla="*/ 353 w 440"/>
                <a:gd name="T5" fmla="*/ 71 h 456"/>
                <a:gd name="T6" fmla="*/ 361 w 440"/>
                <a:gd name="T7" fmla="*/ 61 h 456"/>
                <a:gd name="T8" fmla="*/ 292 w 440"/>
                <a:gd name="T9" fmla="*/ 24 h 456"/>
                <a:gd name="T10" fmla="*/ 82 w 440"/>
                <a:gd name="T11" fmla="*/ 69 h 456"/>
                <a:gd name="T12" fmla="*/ 16 w 440"/>
                <a:gd name="T13" fmla="*/ 273 h 456"/>
                <a:gd name="T14" fmla="*/ 160 w 440"/>
                <a:gd name="T15" fmla="*/ 432 h 456"/>
                <a:gd name="T16" fmla="*/ 370 w 440"/>
                <a:gd name="T17" fmla="*/ 387 h 456"/>
                <a:gd name="T18" fmla="*/ 440 w 440"/>
                <a:gd name="T19" fmla="*/ 250 h 456"/>
                <a:gd name="T20" fmla="*/ 427 w 440"/>
                <a:gd name="T21" fmla="*/ 249 h 456"/>
                <a:gd name="T22" fmla="*/ 353 w 440"/>
                <a:gd name="T23" fmla="*/ 368 h 456"/>
                <a:gd name="T24" fmla="*/ 298 w 440"/>
                <a:gd name="T25" fmla="*/ 402 h 456"/>
                <a:gd name="T26" fmla="*/ 302 w 440"/>
                <a:gd name="T27" fmla="*/ 412 h 456"/>
                <a:gd name="T28" fmla="*/ 165 w 440"/>
                <a:gd name="T29" fmla="*/ 417 h 456"/>
                <a:gd name="T30" fmla="*/ 32 w 440"/>
                <a:gd name="T31" fmla="*/ 269 h 456"/>
                <a:gd name="T32" fmla="*/ 28 w 440"/>
                <a:gd name="T33" fmla="*/ 241 h 456"/>
                <a:gd name="T34" fmla="*/ 38 w 440"/>
                <a:gd name="T35" fmla="*/ 240 h 456"/>
                <a:gd name="T36" fmla="*/ 100 w 440"/>
                <a:gd name="T37" fmla="*/ 88 h 456"/>
                <a:gd name="T38" fmla="*/ 169 w 440"/>
                <a:gd name="T39" fmla="*/ 48 h 456"/>
                <a:gd name="T40" fmla="*/ 166 w 440"/>
                <a:gd name="T41" fmla="*/ 38 h 456"/>
                <a:gd name="T42" fmla="*/ 199 w 440"/>
                <a:gd name="T43" fmla="*/ 31 h 456"/>
                <a:gd name="T44" fmla="*/ 200 w 440"/>
                <a:gd name="T45" fmla="*/ 41 h 456"/>
                <a:gd name="T46" fmla="*/ 233 w 440"/>
                <a:gd name="T47" fmla="*/ 39 h 456"/>
                <a:gd name="T48" fmla="*/ 233 w 440"/>
                <a:gd name="T49" fmla="*/ 29 h 456"/>
                <a:gd name="T50" fmla="*/ 287 w 440"/>
                <a:gd name="T51" fmla="*/ 38 h 456"/>
                <a:gd name="T52" fmla="*/ 296 w 440"/>
                <a:gd name="T53" fmla="*/ 41 h 456"/>
                <a:gd name="T54" fmla="*/ 292 w 440"/>
                <a:gd name="T55" fmla="*/ 51 h 456"/>
                <a:gd name="T56" fmla="*/ 411 w 440"/>
                <a:gd name="T57" fmla="*/ 188 h 456"/>
                <a:gd name="T58" fmla="*/ 353 w 440"/>
                <a:gd name="T59" fmla="*/ 368 h 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40" h="456">
                  <a:moveTo>
                    <a:pt x="427" y="249"/>
                  </a:moveTo>
                  <a:cubicBezTo>
                    <a:pt x="429" y="228"/>
                    <a:pt x="428" y="207"/>
                    <a:pt x="424" y="186"/>
                  </a:cubicBezTo>
                  <a:cubicBezTo>
                    <a:pt x="414" y="140"/>
                    <a:pt x="388" y="99"/>
                    <a:pt x="353" y="71"/>
                  </a:cubicBezTo>
                  <a:cubicBezTo>
                    <a:pt x="361" y="61"/>
                    <a:pt x="361" y="61"/>
                    <a:pt x="361" y="61"/>
                  </a:cubicBezTo>
                  <a:cubicBezTo>
                    <a:pt x="341" y="44"/>
                    <a:pt x="318" y="32"/>
                    <a:pt x="292" y="24"/>
                  </a:cubicBezTo>
                  <a:cubicBezTo>
                    <a:pt x="219" y="0"/>
                    <a:pt x="139" y="17"/>
                    <a:pt x="82" y="69"/>
                  </a:cubicBezTo>
                  <a:cubicBezTo>
                    <a:pt x="25" y="120"/>
                    <a:pt x="0" y="198"/>
                    <a:pt x="16" y="273"/>
                  </a:cubicBezTo>
                  <a:cubicBezTo>
                    <a:pt x="32" y="348"/>
                    <a:pt x="87" y="408"/>
                    <a:pt x="160" y="432"/>
                  </a:cubicBezTo>
                  <a:cubicBezTo>
                    <a:pt x="233" y="456"/>
                    <a:pt x="313" y="439"/>
                    <a:pt x="370" y="387"/>
                  </a:cubicBezTo>
                  <a:cubicBezTo>
                    <a:pt x="410" y="351"/>
                    <a:pt x="434" y="302"/>
                    <a:pt x="440" y="250"/>
                  </a:cubicBezTo>
                  <a:lnTo>
                    <a:pt x="427" y="249"/>
                  </a:lnTo>
                  <a:close/>
                  <a:moveTo>
                    <a:pt x="353" y="368"/>
                  </a:moveTo>
                  <a:cubicBezTo>
                    <a:pt x="336" y="383"/>
                    <a:pt x="318" y="394"/>
                    <a:pt x="298" y="402"/>
                  </a:cubicBezTo>
                  <a:cubicBezTo>
                    <a:pt x="302" y="412"/>
                    <a:pt x="302" y="412"/>
                    <a:pt x="302" y="412"/>
                  </a:cubicBezTo>
                  <a:cubicBezTo>
                    <a:pt x="259" y="430"/>
                    <a:pt x="210" y="432"/>
                    <a:pt x="165" y="417"/>
                  </a:cubicBezTo>
                  <a:cubicBezTo>
                    <a:pt x="97" y="395"/>
                    <a:pt x="46" y="339"/>
                    <a:pt x="32" y="269"/>
                  </a:cubicBezTo>
                  <a:cubicBezTo>
                    <a:pt x="29" y="260"/>
                    <a:pt x="28" y="250"/>
                    <a:pt x="28" y="241"/>
                  </a:cubicBezTo>
                  <a:cubicBezTo>
                    <a:pt x="38" y="240"/>
                    <a:pt x="38" y="240"/>
                    <a:pt x="38" y="240"/>
                  </a:cubicBezTo>
                  <a:cubicBezTo>
                    <a:pt x="34" y="183"/>
                    <a:pt x="56" y="127"/>
                    <a:pt x="100" y="88"/>
                  </a:cubicBezTo>
                  <a:cubicBezTo>
                    <a:pt x="120" y="69"/>
                    <a:pt x="144" y="56"/>
                    <a:pt x="169" y="48"/>
                  </a:cubicBezTo>
                  <a:cubicBezTo>
                    <a:pt x="166" y="38"/>
                    <a:pt x="166" y="38"/>
                    <a:pt x="166" y="38"/>
                  </a:cubicBezTo>
                  <a:cubicBezTo>
                    <a:pt x="177" y="35"/>
                    <a:pt x="188" y="32"/>
                    <a:pt x="199" y="31"/>
                  </a:cubicBezTo>
                  <a:cubicBezTo>
                    <a:pt x="200" y="41"/>
                    <a:pt x="200" y="41"/>
                    <a:pt x="200" y="41"/>
                  </a:cubicBezTo>
                  <a:cubicBezTo>
                    <a:pt x="211" y="39"/>
                    <a:pt x="222" y="39"/>
                    <a:pt x="233" y="39"/>
                  </a:cubicBezTo>
                  <a:cubicBezTo>
                    <a:pt x="233" y="29"/>
                    <a:pt x="233" y="29"/>
                    <a:pt x="233" y="29"/>
                  </a:cubicBezTo>
                  <a:cubicBezTo>
                    <a:pt x="251" y="30"/>
                    <a:pt x="270" y="33"/>
                    <a:pt x="287" y="38"/>
                  </a:cubicBezTo>
                  <a:cubicBezTo>
                    <a:pt x="290" y="39"/>
                    <a:pt x="293" y="40"/>
                    <a:pt x="296" y="41"/>
                  </a:cubicBezTo>
                  <a:cubicBezTo>
                    <a:pt x="292" y="51"/>
                    <a:pt x="292" y="51"/>
                    <a:pt x="292" y="51"/>
                  </a:cubicBezTo>
                  <a:cubicBezTo>
                    <a:pt x="352" y="73"/>
                    <a:pt x="397" y="125"/>
                    <a:pt x="411" y="188"/>
                  </a:cubicBezTo>
                  <a:cubicBezTo>
                    <a:pt x="425" y="254"/>
                    <a:pt x="403" y="323"/>
                    <a:pt x="353" y="3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66" name="Freeform 63"/>
            <p:cNvSpPr>
              <a:spLocks noEditPoints="1"/>
            </p:cNvSpPr>
            <p:nvPr/>
          </p:nvSpPr>
          <p:spPr bwMode="auto">
            <a:xfrm>
              <a:off x="3983038" y="1357313"/>
              <a:ext cx="4078288" cy="4130675"/>
            </a:xfrm>
            <a:custGeom>
              <a:avLst/>
              <a:gdLst>
                <a:gd name="T0" fmla="*/ 1277 w 1277"/>
                <a:gd name="T1" fmla="*/ 643 h 1280"/>
                <a:gd name="T2" fmla="*/ 1101 w 1277"/>
                <a:gd name="T3" fmla="*/ 212 h 1280"/>
                <a:gd name="T4" fmla="*/ 1113 w 1277"/>
                <a:gd name="T5" fmla="*/ 200 h 1280"/>
                <a:gd name="T6" fmla="*/ 1146 w 1277"/>
                <a:gd name="T7" fmla="*/ 168 h 1280"/>
                <a:gd name="T8" fmla="*/ 1147 w 1277"/>
                <a:gd name="T9" fmla="*/ 148 h 1280"/>
                <a:gd name="T10" fmla="*/ 1099 w 1277"/>
                <a:gd name="T11" fmla="*/ 106 h 1280"/>
                <a:gd name="T12" fmla="*/ 1086 w 1277"/>
                <a:gd name="T13" fmla="*/ 104 h 1280"/>
                <a:gd name="T14" fmla="*/ 1040 w 1277"/>
                <a:gd name="T15" fmla="*/ 123 h 1280"/>
                <a:gd name="T16" fmla="*/ 665 w 1277"/>
                <a:gd name="T17" fmla="*/ 0 h 1280"/>
                <a:gd name="T18" fmla="*/ 664 w 1277"/>
                <a:gd name="T19" fmla="*/ 28 h 1280"/>
                <a:gd name="T20" fmla="*/ 662 w 1277"/>
                <a:gd name="T21" fmla="*/ 28 h 1280"/>
                <a:gd name="T22" fmla="*/ 285 w 1277"/>
                <a:gd name="T23" fmla="*/ 156 h 1280"/>
                <a:gd name="T24" fmla="*/ 268 w 1277"/>
                <a:gd name="T25" fmla="*/ 134 h 1280"/>
                <a:gd name="T26" fmla="*/ 104 w 1277"/>
                <a:gd name="T27" fmla="*/ 323 h 1280"/>
                <a:gd name="T28" fmla="*/ 112 w 1277"/>
                <a:gd name="T29" fmla="*/ 365 h 1280"/>
                <a:gd name="T30" fmla="*/ 46 w 1277"/>
                <a:gd name="T31" fmla="*/ 643 h 1280"/>
                <a:gd name="T32" fmla="*/ 65 w 1277"/>
                <a:gd name="T33" fmla="*/ 792 h 1280"/>
                <a:gd name="T34" fmla="*/ 0 w 1277"/>
                <a:gd name="T35" fmla="*/ 799 h 1280"/>
                <a:gd name="T36" fmla="*/ 37 w 1277"/>
                <a:gd name="T37" fmla="*/ 911 h 1280"/>
                <a:gd name="T38" fmla="*/ 78 w 1277"/>
                <a:gd name="T39" fmla="*/ 914 h 1280"/>
                <a:gd name="T40" fmla="*/ 368 w 1277"/>
                <a:gd name="T41" fmla="*/ 1215 h 1280"/>
                <a:gd name="T42" fmla="*/ 381 w 1277"/>
                <a:gd name="T43" fmla="*/ 1190 h 1280"/>
                <a:gd name="T44" fmla="*/ 662 w 1277"/>
                <a:gd name="T45" fmla="*/ 1258 h 1280"/>
                <a:gd name="T46" fmla="*/ 744 w 1277"/>
                <a:gd name="T47" fmla="*/ 1253 h 1280"/>
                <a:gd name="T48" fmla="*/ 746 w 1277"/>
                <a:gd name="T49" fmla="*/ 1270 h 1280"/>
                <a:gd name="T50" fmla="*/ 758 w 1277"/>
                <a:gd name="T51" fmla="*/ 1279 h 1280"/>
                <a:gd name="T52" fmla="*/ 1021 w 1277"/>
                <a:gd name="T53" fmla="*/ 1176 h 1280"/>
                <a:gd name="T54" fmla="*/ 1042 w 1277"/>
                <a:gd name="T55" fmla="*/ 1161 h 1280"/>
                <a:gd name="T56" fmla="*/ 1033 w 1277"/>
                <a:gd name="T57" fmla="*/ 1134 h 1280"/>
                <a:gd name="T58" fmla="*/ 1277 w 1277"/>
                <a:gd name="T59" fmla="*/ 643 h 1280"/>
                <a:gd name="T60" fmla="*/ 662 w 1277"/>
                <a:gd name="T61" fmla="*/ 1241 h 1280"/>
                <a:gd name="T62" fmla="*/ 64 w 1277"/>
                <a:gd name="T63" fmla="*/ 643 h 1280"/>
                <a:gd name="T64" fmla="*/ 662 w 1277"/>
                <a:gd name="T65" fmla="*/ 45 h 1280"/>
                <a:gd name="T66" fmla="*/ 1259 w 1277"/>
                <a:gd name="T67" fmla="*/ 643 h 1280"/>
                <a:gd name="T68" fmla="*/ 662 w 1277"/>
                <a:gd name="T69" fmla="*/ 1241 h 1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77" h="1280">
                  <a:moveTo>
                    <a:pt x="1277" y="643"/>
                  </a:moveTo>
                  <a:cubicBezTo>
                    <a:pt x="1277" y="475"/>
                    <a:pt x="1210" y="323"/>
                    <a:pt x="1101" y="212"/>
                  </a:cubicBezTo>
                  <a:cubicBezTo>
                    <a:pt x="1113" y="200"/>
                    <a:pt x="1113" y="200"/>
                    <a:pt x="1113" y="200"/>
                  </a:cubicBezTo>
                  <a:cubicBezTo>
                    <a:pt x="1146" y="168"/>
                    <a:pt x="1146" y="168"/>
                    <a:pt x="1146" y="168"/>
                  </a:cubicBezTo>
                  <a:cubicBezTo>
                    <a:pt x="1152" y="163"/>
                    <a:pt x="1152" y="154"/>
                    <a:pt x="1147" y="148"/>
                  </a:cubicBezTo>
                  <a:cubicBezTo>
                    <a:pt x="1129" y="130"/>
                    <a:pt x="1121" y="122"/>
                    <a:pt x="1099" y="106"/>
                  </a:cubicBezTo>
                  <a:cubicBezTo>
                    <a:pt x="1095" y="103"/>
                    <a:pt x="1090" y="102"/>
                    <a:pt x="1086" y="104"/>
                  </a:cubicBezTo>
                  <a:cubicBezTo>
                    <a:pt x="1040" y="123"/>
                    <a:pt x="1040" y="123"/>
                    <a:pt x="1040" y="123"/>
                  </a:cubicBezTo>
                  <a:cubicBezTo>
                    <a:pt x="934" y="46"/>
                    <a:pt x="805" y="0"/>
                    <a:pt x="665" y="0"/>
                  </a:cubicBezTo>
                  <a:cubicBezTo>
                    <a:pt x="664" y="28"/>
                    <a:pt x="664" y="28"/>
                    <a:pt x="664" y="28"/>
                  </a:cubicBezTo>
                  <a:cubicBezTo>
                    <a:pt x="664" y="28"/>
                    <a:pt x="663" y="28"/>
                    <a:pt x="662" y="28"/>
                  </a:cubicBezTo>
                  <a:cubicBezTo>
                    <a:pt x="520" y="28"/>
                    <a:pt x="389" y="75"/>
                    <a:pt x="285" y="156"/>
                  </a:cubicBezTo>
                  <a:cubicBezTo>
                    <a:pt x="268" y="134"/>
                    <a:pt x="268" y="134"/>
                    <a:pt x="268" y="134"/>
                  </a:cubicBezTo>
                  <a:cubicBezTo>
                    <a:pt x="203" y="184"/>
                    <a:pt x="147" y="248"/>
                    <a:pt x="104" y="323"/>
                  </a:cubicBezTo>
                  <a:cubicBezTo>
                    <a:pt x="99" y="331"/>
                    <a:pt x="107" y="352"/>
                    <a:pt x="112" y="365"/>
                  </a:cubicBezTo>
                  <a:cubicBezTo>
                    <a:pt x="70" y="448"/>
                    <a:pt x="46" y="543"/>
                    <a:pt x="46" y="643"/>
                  </a:cubicBezTo>
                  <a:cubicBezTo>
                    <a:pt x="46" y="694"/>
                    <a:pt x="53" y="744"/>
                    <a:pt x="65" y="792"/>
                  </a:cubicBezTo>
                  <a:cubicBezTo>
                    <a:pt x="0" y="799"/>
                    <a:pt x="0" y="799"/>
                    <a:pt x="0" y="799"/>
                  </a:cubicBezTo>
                  <a:cubicBezTo>
                    <a:pt x="9" y="834"/>
                    <a:pt x="23" y="878"/>
                    <a:pt x="37" y="911"/>
                  </a:cubicBezTo>
                  <a:cubicBezTo>
                    <a:pt x="39" y="916"/>
                    <a:pt x="59" y="916"/>
                    <a:pt x="78" y="914"/>
                  </a:cubicBezTo>
                  <a:cubicBezTo>
                    <a:pt x="137" y="1039"/>
                    <a:pt x="236" y="1147"/>
                    <a:pt x="368" y="1215"/>
                  </a:cubicBezTo>
                  <a:cubicBezTo>
                    <a:pt x="381" y="1190"/>
                    <a:pt x="381" y="1190"/>
                    <a:pt x="381" y="1190"/>
                  </a:cubicBezTo>
                  <a:cubicBezTo>
                    <a:pt x="465" y="1234"/>
                    <a:pt x="560" y="1258"/>
                    <a:pt x="662" y="1258"/>
                  </a:cubicBezTo>
                  <a:cubicBezTo>
                    <a:pt x="689" y="1258"/>
                    <a:pt x="717" y="1256"/>
                    <a:pt x="744" y="1253"/>
                  </a:cubicBezTo>
                  <a:cubicBezTo>
                    <a:pt x="746" y="1270"/>
                    <a:pt x="746" y="1270"/>
                    <a:pt x="746" y="1270"/>
                  </a:cubicBezTo>
                  <a:cubicBezTo>
                    <a:pt x="747" y="1276"/>
                    <a:pt x="752" y="1280"/>
                    <a:pt x="758" y="1279"/>
                  </a:cubicBezTo>
                  <a:cubicBezTo>
                    <a:pt x="849" y="1265"/>
                    <a:pt x="939" y="1231"/>
                    <a:pt x="1021" y="1176"/>
                  </a:cubicBezTo>
                  <a:cubicBezTo>
                    <a:pt x="1031" y="1169"/>
                    <a:pt x="1032" y="1169"/>
                    <a:pt x="1042" y="1161"/>
                  </a:cubicBezTo>
                  <a:cubicBezTo>
                    <a:pt x="1033" y="1134"/>
                    <a:pt x="1033" y="1134"/>
                    <a:pt x="1033" y="1134"/>
                  </a:cubicBezTo>
                  <a:cubicBezTo>
                    <a:pt x="1181" y="1021"/>
                    <a:pt x="1277" y="843"/>
                    <a:pt x="1277" y="643"/>
                  </a:cubicBezTo>
                  <a:close/>
                  <a:moveTo>
                    <a:pt x="662" y="1241"/>
                  </a:moveTo>
                  <a:cubicBezTo>
                    <a:pt x="331" y="1241"/>
                    <a:pt x="64" y="973"/>
                    <a:pt x="64" y="643"/>
                  </a:cubicBezTo>
                  <a:cubicBezTo>
                    <a:pt x="64" y="313"/>
                    <a:pt x="331" y="45"/>
                    <a:pt x="662" y="45"/>
                  </a:cubicBezTo>
                  <a:cubicBezTo>
                    <a:pt x="992" y="45"/>
                    <a:pt x="1259" y="313"/>
                    <a:pt x="1259" y="643"/>
                  </a:cubicBezTo>
                  <a:cubicBezTo>
                    <a:pt x="1259" y="973"/>
                    <a:pt x="992" y="1241"/>
                    <a:pt x="662" y="12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grpSp>
      <p:grpSp>
        <p:nvGrpSpPr>
          <p:cNvPr id="75" name="组合 74"/>
          <p:cNvGrpSpPr/>
          <p:nvPr/>
        </p:nvGrpSpPr>
        <p:grpSpPr>
          <a:xfrm>
            <a:off x="106992" y="5910652"/>
            <a:ext cx="1547284" cy="303301"/>
            <a:chOff x="79805" y="5731894"/>
            <a:chExt cx="1547284" cy="303301"/>
          </a:xfrm>
          <a:solidFill>
            <a:srgbClr val="00B4EB">
              <a:alpha val="40000"/>
            </a:srgbClr>
          </a:solidFill>
        </p:grpSpPr>
        <p:sp>
          <p:nvSpPr>
            <p:cNvPr id="76" name="平行四边形 75"/>
            <p:cNvSpPr/>
            <p:nvPr/>
          </p:nvSpPr>
          <p:spPr>
            <a:xfrm rot="10800000" flipH="1">
              <a:off x="79805" y="5733270"/>
              <a:ext cx="590908" cy="301925"/>
            </a:xfrm>
            <a:prstGeom prst="parallelogram">
              <a:avLst>
                <a:gd name="adj" fmla="val 8785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7" name="平行四边形 76"/>
            <p:cNvSpPr/>
            <p:nvPr/>
          </p:nvSpPr>
          <p:spPr>
            <a:xfrm rot="10800000" flipH="1">
              <a:off x="564693" y="5731894"/>
              <a:ext cx="590908" cy="301925"/>
            </a:xfrm>
            <a:prstGeom prst="parallelogram">
              <a:avLst>
                <a:gd name="adj" fmla="val 8785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8" name="平行四边形 77"/>
            <p:cNvSpPr/>
            <p:nvPr/>
          </p:nvSpPr>
          <p:spPr>
            <a:xfrm rot="10800000" flipH="1">
              <a:off x="1036181" y="5733270"/>
              <a:ext cx="590908" cy="301925"/>
            </a:xfrm>
            <a:prstGeom prst="parallelogram">
              <a:avLst>
                <a:gd name="adj" fmla="val 8785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79" name="组合 78"/>
          <p:cNvGrpSpPr/>
          <p:nvPr/>
        </p:nvGrpSpPr>
        <p:grpSpPr>
          <a:xfrm>
            <a:off x="108937" y="6383107"/>
            <a:ext cx="3667020" cy="118667"/>
            <a:chOff x="144854" y="6541267"/>
            <a:chExt cx="3667020" cy="118667"/>
          </a:xfrm>
        </p:grpSpPr>
        <p:cxnSp>
          <p:nvCxnSpPr>
            <p:cNvPr id="80" name="直接连接符 79"/>
            <p:cNvCxnSpPr/>
            <p:nvPr/>
          </p:nvCxnSpPr>
          <p:spPr>
            <a:xfrm>
              <a:off x="144854" y="6541267"/>
              <a:ext cx="3667020" cy="0"/>
            </a:xfrm>
            <a:prstGeom prst="line">
              <a:avLst/>
            </a:prstGeom>
            <a:ln>
              <a:solidFill>
                <a:schemeClr val="accent1">
                  <a:alpha val="40000"/>
                </a:schemeClr>
              </a:solidFill>
            </a:ln>
          </p:spPr>
          <p:style>
            <a:lnRef idx="1">
              <a:schemeClr val="accent1"/>
            </a:lnRef>
            <a:fillRef idx="0">
              <a:schemeClr val="accent1"/>
            </a:fillRef>
            <a:effectRef idx="0">
              <a:schemeClr val="accent1"/>
            </a:effectRef>
            <a:fontRef idx="minor">
              <a:schemeClr val="tx1"/>
            </a:fontRef>
          </p:style>
        </p:cxnSp>
        <p:cxnSp>
          <p:nvCxnSpPr>
            <p:cNvPr id="81" name="直接连接符 80"/>
            <p:cNvCxnSpPr/>
            <p:nvPr/>
          </p:nvCxnSpPr>
          <p:spPr>
            <a:xfrm>
              <a:off x="144854" y="6659934"/>
              <a:ext cx="3667020" cy="0"/>
            </a:xfrm>
            <a:prstGeom prst="line">
              <a:avLst/>
            </a:prstGeom>
            <a:ln>
              <a:solidFill>
                <a:schemeClr val="accent1">
                  <a:alpha val="40000"/>
                </a:schemeClr>
              </a:solidFill>
            </a:ln>
          </p:spPr>
          <p:style>
            <a:lnRef idx="1">
              <a:schemeClr val="accent1"/>
            </a:lnRef>
            <a:fillRef idx="0">
              <a:schemeClr val="accent1"/>
            </a:fillRef>
            <a:effectRef idx="0">
              <a:schemeClr val="accent1"/>
            </a:effectRef>
            <a:fontRef idx="minor">
              <a:schemeClr val="tx1"/>
            </a:fontRef>
          </p:style>
        </p:cxnSp>
      </p:grpSp>
      <p:grpSp>
        <p:nvGrpSpPr>
          <p:cNvPr id="2" name="组合 1"/>
          <p:cNvGrpSpPr/>
          <p:nvPr/>
        </p:nvGrpSpPr>
        <p:grpSpPr>
          <a:xfrm>
            <a:off x="11665262" y="1352550"/>
            <a:ext cx="293835" cy="4330700"/>
            <a:chOff x="11665262" y="1352550"/>
            <a:chExt cx="293835" cy="4330700"/>
          </a:xfrm>
        </p:grpSpPr>
        <p:cxnSp>
          <p:nvCxnSpPr>
            <p:cNvPr id="114" name="直接连接符 113"/>
            <p:cNvCxnSpPr/>
            <p:nvPr/>
          </p:nvCxnSpPr>
          <p:spPr>
            <a:xfrm>
              <a:off x="11812180" y="1352550"/>
              <a:ext cx="0" cy="4330700"/>
            </a:xfrm>
            <a:prstGeom prst="line">
              <a:avLst/>
            </a:prstGeom>
            <a:ln>
              <a:solidFill>
                <a:schemeClr val="accent1">
                  <a:alpha val="40000"/>
                </a:schemeClr>
              </a:solidFill>
            </a:ln>
          </p:spPr>
          <p:style>
            <a:lnRef idx="1">
              <a:schemeClr val="accent1"/>
            </a:lnRef>
            <a:fillRef idx="0">
              <a:schemeClr val="accent1"/>
            </a:fillRef>
            <a:effectRef idx="0">
              <a:schemeClr val="accent1"/>
            </a:effectRef>
            <a:fontRef idx="minor">
              <a:schemeClr val="tx1"/>
            </a:fontRef>
          </p:style>
        </p:cxnSp>
        <p:sp>
          <p:nvSpPr>
            <p:cNvPr id="115" name="椭圆 114"/>
            <p:cNvSpPr/>
            <p:nvPr/>
          </p:nvSpPr>
          <p:spPr>
            <a:xfrm>
              <a:off x="11694179" y="5299707"/>
              <a:ext cx="237628" cy="237628"/>
            </a:xfrm>
            <a:prstGeom prst="ellipse">
              <a:avLst/>
            </a:prstGeom>
            <a:solidFill>
              <a:srgbClr val="00CC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6" name="椭圆 115"/>
            <p:cNvSpPr/>
            <p:nvPr/>
          </p:nvSpPr>
          <p:spPr>
            <a:xfrm>
              <a:off x="11698071" y="4342093"/>
              <a:ext cx="132831" cy="132831"/>
            </a:xfrm>
            <a:prstGeom prst="ellipse">
              <a:avLst/>
            </a:prstGeom>
            <a:solidFill>
              <a:srgbClr val="00CC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7" name="椭圆 116"/>
            <p:cNvSpPr/>
            <p:nvPr/>
          </p:nvSpPr>
          <p:spPr>
            <a:xfrm>
              <a:off x="11665262" y="1680802"/>
              <a:ext cx="293835" cy="293835"/>
            </a:xfrm>
            <a:prstGeom prst="ellipse">
              <a:avLst/>
            </a:prstGeom>
            <a:solidFill>
              <a:srgbClr val="00CC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8" name="椭圆 117"/>
            <p:cNvSpPr/>
            <p:nvPr/>
          </p:nvSpPr>
          <p:spPr>
            <a:xfrm>
              <a:off x="11697037" y="2421148"/>
              <a:ext cx="80150" cy="80150"/>
            </a:xfrm>
            <a:prstGeom prst="ellipse">
              <a:avLst/>
            </a:prstGeom>
            <a:solidFill>
              <a:srgbClr val="00CC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9" name="椭圆 118"/>
            <p:cNvSpPr/>
            <p:nvPr/>
          </p:nvSpPr>
          <p:spPr>
            <a:xfrm>
              <a:off x="11849437" y="2573548"/>
              <a:ext cx="80150" cy="80150"/>
            </a:xfrm>
            <a:prstGeom prst="ellipse">
              <a:avLst/>
            </a:prstGeom>
            <a:solidFill>
              <a:srgbClr val="00CC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20" name="椭圆 119"/>
            <p:cNvSpPr/>
            <p:nvPr/>
          </p:nvSpPr>
          <p:spPr>
            <a:xfrm>
              <a:off x="11747621" y="3384479"/>
              <a:ext cx="132831" cy="132831"/>
            </a:xfrm>
            <a:prstGeom prst="ellipse">
              <a:avLst/>
            </a:prstGeom>
            <a:solidFill>
              <a:srgbClr val="00CC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121" name="组合 120"/>
          <p:cNvGrpSpPr/>
          <p:nvPr/>
        </p:nvGrpSpPr>
        <p:grpSpPr>
          <a:xfrm>
            <a:off x="224324" y="1255748"/>
            <a:ext cx="293835" cy="4330700"/>
            <a:chOff x="11665262" y="1352550"/>
            <a:chExt cx="293835" cy="4330700"/>
          </a:xfrm>
        </p:grpSpPr>
        <p:cxnSp>
          <p:nvCxnSpPr>
            <p:cNvPr id="122" name="直接连接符 121"/>
            <p:cNvCxnSpPr/>
            <p:nvPr/>
          </p:nvCxnSpPr>
          <p:spPr>
            <a:xfrm>
              <a:off x="11812180" y="1352550"/>
              <a:ext cx="0" cy="4330700"/>
            </a:xfrm>
            <a:prstGeom prst="line">
              <a:avLst/>
            </a:prstGeom>
            <a:ln>
              <a:solidFill>
                <a:schemeClr val="accent1">
                  <a:alpha val="40000"/>
                </a:schemeClr>
              </a:solidFill>
            </a:ln>
          </p:spPr>
          <p:style>
            <a:lnRef idx="1">
              <a:schemeClr val="accent1"/>
            </a:lnRef>
            <a:fillRef idx="0">
              <a:schemeClr val="accent1"/>
            </a:fillRef>
            <a:effectRef idx="0">
              <a:schemeClr val="accent1"/>
            </a:effectRef>
            <a:fontRef idx="minor">
              <a:schemeClr val="tx1"/>
            </a:fontRef>
          </p:style>
        </p:cxnSp>
        <p:sp>
          <p:nvSpPr>
            <p:cNvPr id="123" name="椭圆 122"/>
            <p:cNvSpPr/>
            <p:nvPr/>
          </p:nvSpPr>
          <p:spPr>
            <a:xfrm>
              <a:off x="11694179" y="5299707"/>
              <a:ext cx="237628" cy="237628"/>
            </a:xfrm>
            <a:prstGeom prst="ellipse">
              <a:avLst/>
            </a:prstGeom>
            <a:solidFill>
              <a:srgbClr val="00CC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24" name="椭圆 123"/>
            <p:cNvSpPr/>
            <p:nvPr/>
          </p:nvSpPr>
          <p:spPr>
            <a:xfrm>
              <a:off x="11698071" y="4342093"/>
              <a:ext cx="132831" cy="132831"/>
            </a:xfrm>
            <a:prstGeom prst="ellipse">
              <a:avLst/>
            </a:prstGeom>
            <a:solidFill>
              <a:srgbClr val="00CC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25" name="椭圆 124"/>
            <p:cNvSpPr/>
            <p:nvPr/>
          </p:nvSpPr>
          <p:spPr>
            <a:xfrm>
              <a:off x="11665262" y="1680802"/>
              <a:ext cx="293835" cy="293835"/>
            </a:xfrm>
            <a:prstGeom prst="ellipse">
              <a:avLst/>
            </a:prstGeom>
            <a:solidFill>
              <a:srgbClr val="00CC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26" name="椭圆 125"/>
            <p:cNvSpPr/>
            <p:nvPr/>
          </p:nvSpPr>
          <p:spPr>
            <a:xfrm>
              <a:off x="11697037" y="2421148"/>
              <a:ext cx="80150" cy="80150"/>
            </a:xfrm>
            <a:prstGeom prst="ellipse">
              <a:avLst/>
            </a:prstGeom>
            <a:solidFill>
              <a:srgbClr val="00CC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27" name="椭圆 126"/>
            <p:cNvSpPr/>
            <p:nvPr/>
          </p:nvSpPr>
          <p:spPr>
            <a:xfrm>
              <a:off x="11849437" y="2573548"/>
              <a:ext cx="80150" cy="80150"/>
            </a:xfrm>
            <a:prstGeom prst="ellipse">
              <a:avLst/>
            </a:prstGeom>
            <a:solidFill>
              <a:srgbClr val="00CC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28" name="椭圆 127"/>
            <p:cNvSpPr/>
            <p:nvPr/>
          </p:nvSpPr>
          <p:spPr>
            <a:xfrm>
              <a:off x="11747621" y="3384479"/>
              <a:ext cx="132831" cy="132831"/>
            </a:xfrm>
            <a:prstGeom prst="ellipse">
              <a:avLst/>
            </a:prstGeom>
            <a:solidFill>
              <a:srgbClr val="00CC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129" name="组合 128"/>
          <p:cNvGrpSpPr/>
          <p:nvPr/>
        </p:nvGrpSpPr>
        <p:grpSpPr>
          <a:xfrm>
            <a:off x="10778399" y="6033820"/>
            <a:ext cx="1111148" cy="799036"/>
            <a:chOff x="6625889" y="4936390"/>
            <a:chExt cx="1955323" cy="1406090"/>
          </a:xfrm>
        </p:grpSpPr>
        <p:grpSp>
          <p:nvGrpSpPr>
            <p:cNvPr id="130" name="组合 129"/>
            <p:cNvGrpSpPr/>
            <p:nvPr/>
          </p:nvGrpSpPr>
          <p:grpSpPr>
            <a:xfrm rot="17870839">
              <a:off x="7267032" y="5028299"/>
              <a:ext cx="1166986" cy="1461375"/>
              <a:chOff x="4753812" y="4644560"/>
              <a:chExt cx="1684346" cy="2109246"/>
            </a:xfrm>
          </p:grpSpPr>
          <p:grpSp>
            <p:nvGrpSpPr>
              <p:cNvPr id="132" name="组合 131"/>
              <p:cNvGrpSpPr/>
              <p:nvPr/>
            </p:nvGrpSpPr>
            <p:grpSpPr>
              <a:xfrm rot="21002170">
                <a:off x="4753812" y="4644560"/>
                <a:ext cx="1221345" cy="1373597"/>
                <a:chOff x="4639167" y="2004440"/>
                <a:chExt cx="4279322" cy="4812781"/>
              </a:xfrm>
            </p:grpSpPr>
            <p:sp>
              <p:nvSpPr>
                <p:cNvPr id="135" name="六边形 134"/>
                <p:cNvSpPr/>
                <p:nvPr/>
              </p:nvSpPr>
              <p:spPr>
                <a:xfrm rot="18414853">
                  <a:off x="4463395" y="3114179"/>
                  <a:ext cx="2548691" cy="2197147"/>
                </a:xfrm>
                <a:prstGeom prst="hexagon">
                  <a:avLst/>
                </a:prstGeom>
                <a:solidFill>
                  <a:srgbClr val="00CCFF">
                    <a:alpha val="40000"/>
                  </a:srgbClr>
                </a:solidFill>
                <a:ln>
                  <a:solidFill>
                    <a:srgbClr val="00CCFF">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36" name="六边形 135"/>
                <p:cNvSpPr/>
                <p:nvPr/>
              </p:nvSpPr>
              <p:spPr>
                <a:xfrm rot="18414853">
                  <a:off x="6545570" y="2180213"/>
                  <a:ext cx="2548691" cy="2197146"/>
                </a:xfrm>
                <a:prstGeom prst="hexagon">
                  <a:avLst/>
                </a:prstGeom>
                <a:solidFill>
                  <a:srgbClr val="00CCFF">
                    <a:alpha val="60000"/>
                  </a:srgbClr>
                </a:solidFill>
                <a:ln>
                  <a:solidFill>
                    <a:srgbClr val="00CCFF">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137" name="六边形 136"/>
                <p:cNvSpPr/>
                <p:nvPr/>
              </p:nvSpPr>
              <p:spPr>
                <a:xfrm rot="18414853">
                  <a:off x="6211902" y="4444302"/>
                  <a:ext cx="2548691" cy="2197147"/>
                </a:xfrm>
                <a:prstGeom prst="hexagon">
                  <a:avLst/>
                </a:prstGeom>
                <a:solidFill>
                  <a:srgbClr val="00CCFF">
                    <a:alpha val="40000"/>
                  </a:srgbClr>
                </a:solidFill>
                <a:ln>
                  <a:solidFill>
                    <a:srgbClr val="00CCFF">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133" name="六边形 132"/>
              <p:cNvSpPr/>
              <p:nvPr/>
            </p:nvSpPr>
            <p:spPr>
              <a:xfrm>
                <a:off x="5312636" y="5943864"/>
                <a:ext cx="629705" cy="542849"/>
              </a:xfrm>
              <a:prstGeom prst="hexagon">
                <a:avLst/>
              </a:prstGeom>
              <a:solidFill>
                <a:srgbClr val="00CCFF">
                  <a:alpha val="50000"/>
                </a:srgbClr>
              </a:solidFill>
              <a:ln>
                <a:solidFill>
                  <a:srgbClr val="00CCFF">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134" name="六边形 133"/>
              <p:cNvSpPr/>
              <p:nvPr/>
            </p:nvSpPr>
            <p:spPr>
              <a:xfrm>
                <a:off x="5808453" y="6210957"/>
                <a:ext cx="629705" cy="542849"/>
              </a:xfrm>
              <a:prstGeom prst="hexagon">
                <a:avLst/>
              </a:prstGeom>
              <a:solidFill>
                <a:srgbClr val="00CCFF">
                  <a:alpha val="10000"/>
                </a:srgbClr>
              </a:solidFill>
              <a:ln>
                <a:solidFill>
                  <a:srgbClr val="00CCFF">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sp>
          <p:nvSpPr>
            <p:cNvPr id="131" name="六边形 130"/>
            <p:cNvSpPr/>
            <p:nvPr/>
          </p:nvSpPr>
          <p:spPr>
            <a:xfrm>
              <a:off x="6625889" y="4936390"/>
              <a:ext cx="659731" cy="568733"/>
            </a:xfrm>
            <a:prstGeom prst="hexagon">
              <a:avLst>
                <a:gd name="adj" fmla="val 25508"/>
                <a:gd name="vf" fmla="val 115470"/>
              </a:avLst>
            </a:prstGeom>
            <a:noFill/>
            <a:ln>
              <a:solidFill>
                <a:srgbClr val="00CCFF">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138" name="组合 137"/>
          <p:cNvGrpSpPr/>
          <p:nvPr/>
        </p:nvGrpSpPr>
        <p:grpSpPr>
          <a:xfrm rot="16200000" flipV="1">
            <a:off x="9360573" y="4465527"/>
            <a:ext cx="717333" cy="3856608"/>
            <a:chOff x="5691188" y="-3629025"/>
            <a:chExt cx="1685925" cy="8843963"/>
          </a:xfrm>
          <a:solidFill>
            <a:srgbClr val="00CCFF">
              <a:alpha val="20000"/>
            </a:srgbClr>
          </a:solidFill>
        </p:grpSpPr>
        <p:sp>
          <p:nvSpPr>
            <p:cNvPr id="139" name="Freeform 27"/>
            <p:cNvSpPr/>
            <p:nvPr/>
          </p:nvSpPr>
          <p:spPr bwMode="auto">
            <a:xfrm>
              <a:off x="6064250" y="-193675"/>
              <a:ext cx="147638" cy="171450"/>
            </a:xfrm>
            <a:custGeom>
              <a:avLst/>
              <a:gdLst>
                <a:gd name="T0" fmla="*/ 0 w 93"/>
                <a:gd name="T1" fmla="*/ 0 h 108"/>
                <a:gd name="T2" fmla="*/ 0 w 93"/>
                <a:gd name="T3" fmla="*/ 36 h 108"/>
                <a:gd name="T4" fmla="*/ 72 w 93"/>
                <a:gd name="T5" fmla="*/ 108 h 108"/>
                <a:gd name="T6" fmla="*/ 72 w 93"/>
                <a:gd name="T7" fmla="*/ 93 h 108"/>
                <a:gd name="T8" fmla="*/ 93 w 93"/>
                <a:gd name="T9" fmla="*/ 93 h 108"/>
                <a:gd name="T10" fmla="*/ 22 w 93"/>
                <a:gd name="T11" fmla="*/ 22 h 108"/>
                <a:gd name="T12" fmla="*/ 22 w 93"/>
                <a:gd name="T13" fmla="*/ 36 h 108"/>
                <a:gd name="T14" fmla="*/ 0 w 93"/>
                <a:gd name="T15" fmla="*/ 36 h 108"/>
                <a:gd name="T16" fmla="*/ 0 w 93"/>
                <a:gd name="T17" fmla="*/ 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108">
                  <a:moveTo>
                    <a:pt x="0" y="0"/>
                  </a:moveTo>
                  <a:lnTo>
                    <a:pt x="0" y="36"/>
                  </a:lnTo>
                  <a:lnTo>
                    <a:pt x="72" y="108"/>
                  </a:lnTo>
                  <a:lnTo>
                    <a:pt x="72" y="93"/>
                  </a:lnTo>
                  <a:lnTo>
                    <a:pt x="93" y="93"/>
                  </a:lnTo>
                  <a:lnTo>
                    <a:pt x="22" y="22"/>
                  </a:lnTo>
                  <a:lnTo>
                    <a:pt x="22" y="36"/>
                  </a:lnTo>
                  <a:lnTo>
                    <a:pt x="0" y="36"/>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40" name="Freeform 28"/>
            <p:cNvSpPr/>
            <p:nvPr/>
          </p:nvSpPr>
          <p:spPr bwMode="auto">
            <a:xfrm>
              <a:off x="6064250" y="-193675"/>
              <a:ext cx="147638" cy="171450"/>
            </a:xfrm>
            <a:custGeom>
              <a:avLst/>
              <a:gdLst>
                <a:gd name="T0" fmla="*/ 0 w 93"/>
                <a:gd name="T1" fmla="*/ 0 h 108"/>
                <a:gd name="T2" fmla="*/ 0 w 93"/>
                <a:gd name="T3" fmla="*/ 36 h 108"/>
                <a:gd name="T4" fmla="*/ 72 w 93"/>
                <a:gd name="T5" fmla="*/ 108 h 108"/>
                <a:gd name="T6" fmla="*/ 72 w 93"/>
                <a:gd name="T7" fmla="*/ 93 h 108"/>
                <a:gd name="T8" fmla="*/ 93 w 93"/>
                <a:gd name="T9" fmla="*/ 93 h 108"/>
                <a:gd name="T10" fmla="*/ 22 w 93"/>
                <a:gd name="T11" fmla="*/ 22 h 108"/>
                <a:gd name="T12" fmla="*/ 22 w 93"/>
                <a:gd name="T13" fmla="*/ 36 h 108"/>
                <a:gd name="T14" fmla="*/ 0 w 93"/>
                <a:gd name="T15" fmla="*/ 36 h 108"/>
                <a:gd name="T16" fmla="*/ 0 w 93"/>
                <a:gd name="T17" fmla="*/ 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108">
                  <a:moveTo>
                    <a:pt x="0" y="0"/>
                  </a:moveTo>
                  <a:lnTo>
                    <a:pt x="0" y="36"/>
                  </a:lnTo>
                  <a:lnTo>
                    <a:pt x="72" y="108"/>
                  </a:lnTo>
                  <a:lnTo>
                    <a:pt x="72" y="93"/>
                  </a:lnTo>
                  <a:lnTo>
                    <a:pt x="93" y="93"/>
                  </a:lnTo>
                  <a:lnTo>
                    <a:pt x="22" y="22"/>
                  </a:lnTo>
                  <a:lnTo>
                    <a:pt x="22" y="36"/>
                  </a:lnTo>
                  <a:lnTo>
                    <a:pt x="0" y="36"/>
                  </a:lnTo>
                  <a:lnTo>
                    <a:pt x="0"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41" name="Freeform 29"/>
            <p:cNvSpPr/>
            <p:nvPr/>
          </p:nvSpPr>
          <p:spPr bwMode="auto">
            <a:xfrm>
              <a:off x="5778500" y="238125"/>
              <a:ext cx="165100" cy="127000"/>
            </a:xfrm>
            <a:custGeom>
              <a:avLst/>
              <a:gdLst>
                <a:gd name="T0" fmla="*/ 83 w 104"/>
                <a:gd name="T1" fmla="*/ 0 h 80"/>
                <a:gd name="T2" fmla="*/ 0 w 104"/>
                <a:gd name="T3" fmla="*/ 65 h 80"/>
                <a:gd name="T4" fmla="*/ 21 w 104"/>
                <a:gd name="T5" fmla="*/ 65 h 80"/>
                <a:gd name="T6" fmla="*/ 21 w 104"/>
                <a:gd name="T7" fmla="*/ 80 h 80"/>
                <a:gd name="T8" fmla="*/ 104 w 104"/>
                <a:gd name="T9" fmla="*/ 17 h 80"/>
                <a:gd name="T10" fmla="*/ 83 w 104"/>
                <a:gd name="T11" fmla="*/ 17 h 80"/>
                <a:gd name="T12" fmla="*/ 83 w 104"/>
                <a:gd name="T13" fmla="*/ 0 h 80"/>
              </a:gdLst>
              <a:ahLst/>
              <a:cxnLst>
                <a:cxn ang="0">
                  <a:pos x="T0" y="T1"/>
                </a:cxn>
                <a:cxn ang="0">
                  <a:pos x="T2" y="T3"/>
                </a:cxn>
                <a:cxn ang="0">
                  <a:pos x="T4" y="T5"/>
                </a:cxn>
                <a:cxn ang="0">
                  <a:pos x="T6" y="T7"/>
                </a:cxn>
                <a:cxn ang="0">
                  <a:pos x="T8" y="T9"/>
                </a:cxn>
                <a:cxn ang="0">
                  <a:pos x="T10" y="T11"/>
                </a:cxn>
                <a:cxn ang="0">
                  <a:pos x="T12" y="T13"/>
                </a:cxn>
              </a:cxnLst>
              <a:rect l="0" t="0" r="r" b="b"/>
              <a:pathLst>
                <a:path w="104" h="80">
                  <a:moveTo>
                    <a:pt x="83" y="0"/>
                  </a:moveTo>
                  <a:lnTo>
                    <a:pt x="0" y="65"/>
                  </a:lnTo>
                  <a:lnTo>
                    <a:pt x="21" y="65"/>
                  </a:lnTo>
                  <a:lnTo>
                    <a:pt x="21" y="80"/>
                  </a:lnTo>
                  <a:lnTo>
                    <a:pt x="104" y="17"/>
                  </a:lnTo>
                  <a:lnTo>
                    <a:pt x="83" y="17"/>
                  </a:lnTo>
                  <a:lnTo>
                    <a:pt x="8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42" name="Freeform 30"/>
            <p:cNvSpPr/>
            <p:nvPr/>
          </p:nvSpPr>
          <p:spPr bwMode="auto">
            <a:xfrm>
              <a:off x="5778500" y="238125"/>
              <a:ext cx="165100" cy="127000"/>
            </a:xfrm>
            <a:custGeom>
              <a:avLst/>
              <a:gdLst>
                <a:gd name="T0" fmla="*/ 83 w 104"/>
                <a:gd name="T1" fmla="*/ 0 h 80"/>
                <a:gd name="T2" fmla="*/ 0 w 104"/>
                <a:gd name="T3" fmla="*/ 65 h 80"/>
                <a:gd name="T4" fmla="*/ 21 w 104"/>
                <a:gd name="T5" fmla="*/ 65 h 80"/>
                <a:gd name="T6" fmla="*/ 21 w 104"/>
                <a:gd name="T7" fmla="*/ 80 h 80"/>
                <a:gd name="T8" fmla="*/ 104 w 104"/>
                <a:gd name="T9" fmla="*/ 17 h 80"/>
                <a:gd name="T10" fmla="*/ 83 w 104"/>
                <a:gd name="T11" fmla="*/ 17 h 80"/>
                <a:gd name="T12" fmla="*/ 83 w 104"/>
                <a:gd name="T13" fmla="*/ 0 h 80"/>
              </a:gdLst>
              <a:ahLst/>
              <a:cxnLst>
                <a:cxn ang="0">
                  <a:pos x="T0" y="T1"/>
                </a:cxn>
                <a:cxn ang="0">
                  <a:pos x="T2" y="T3"/>
                </a:cxn>
                <a:cxn ang="0">
                  <a:pos x="T4" y="T5"/>
                </a:cxn>
                <a:cxn ang="0">
                  <a:pos x="T6" y="T7"/>
                </a:cxn>
                <a:cxn ang="0">
                  <a:pos x="T8" y="T9"/>
                </a:cxn>
                <a:cxn ang="0">
                  <a:pos x="T10" y="T11"/>
                </a:cxn>
                <a:cxn ang="0">
                  <a:pos x="T12" y="T13"/>
                </a:cxn>
              </a:cxnLst>
              <a:rect l="0" t="0" r="r" b="b"/>
              <a:pathLst>
                <a:path w="104" h="80">
                  <a:moveTo>
                    <a:pt x="83" y="0"/>
                  </a:moveTo>
                  <a:lnTo>
                    <a:pt x="0" y="65"/>
                  </a:lnTo>
                  <a:lnTo>
                    <a:pt x="21" y="65"/>
                  </a:lnTo>
                  <a:lnTo>
                    <a:pt x="21" y="80"/>
                  </a:lnTo>
                  <a:lnTo>
                    <a:pt x="104" y="17"/>
                  </a:lnTo>
                  <a:lnTo>
                    <a:pt x="83" y="17"/>
                  </a:lnTo>
                  <a:lnTo>
                    <a:pt x="83"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43" name="Freeform 32"/>
            <p:cNvSpPr/>
            <p:nvPr/>
          </p:nvSpPr>
          <p:spPr bwMode="auto">
            <a:xfrm>
              <a:off x="6445981" y="-1637432"/>
              <a:ext cx="58738" cy="2305050"/>
            </a:xfrm>
            <a:custGeom>
              <a:avLst/>
              <a:gdLst>
                <a:gd name="T0" fmla="*/ 36 w 36"/>
                <a:gd name="T1" fmla="*/ 0 h 1382"/>
                <a:gd name="T2" fmla="*/ 36 w 36"/>
                <a:gd name="T3" fmla="*/ 0 h 1382"/>
                <a:gd name="T4" fmla="*/ 0 w 36"/>
                <a:gd name="T5" fmla="*/ 0 h 1382"/>
                <a:gd name="T6" fmla="*/ 0 w 36"/>
                <a:gd name="T7" fmla="*/ 43 h 1382"/>
                <a:gd name="T8" fmla="*/ 0 w 36"/>
                <a:gd name="T9" fmla="*/ 1382 h 1382"/>
                <a:gd name="T10" fmla="*/ 22 w 36"/>
                <a:gd name="T11" fmla="*/ 1378 h 1382"/>
                <a:gd name="T12" fmla="*/ 36 w 36"/>
                <a:gd name="T13" fmla="*/ 1380 h 1382"/>
                <a:gd name="T14" fmla="*/ 36 w 36"/>
                <a:gd name="T15" fmla="*/ 0 h 13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1382">
                  <a:moveTo>
                    <a:pt x="36" y="0"/>
                  </a:moveTo>
                  <a:cubicBezTo>
                    <a:pt x="36" y="0"/>
                    <a:pt x="36" y="0"/>
                    <a:pt x="36" y="0"/>
                  </a:cubicBezTo>
                  <a:cubicBezTo>
                    <a:pt x="0" y="0"/>
                    <a:pt x="0" y="0"/>
                    <a:pt x="0" y="0"/>
                  </a:cubicBezTo>
                  <a:cubicBezTo>
                    <a:pt x="0" y="43"/>
                    <a:pt x="0" y="43"/>
                    <a:pt x="0" y="43"/>
                  </a:cubicBezTo>
                  <a:cubicBezTo>
                    <a:pt x="0" y="1382"/>
                    <a:pt x="0" y="1382"/>
                    <a:pt x="0" y="1382"/>
                  </a:cubicBezTo>
                  <a:cubicBezTo>
                    <a:pt x="7" y="1380"/>
                    <a:pt x="15" y="1378"/>
                    <a:pt x="22" y="1378"/>
                  </a:cubicBezTo>
                  <a:cubicBezTo>
                    <a:pt x="27" y="1378"/>
                    <a:pt x="32" y="1379"/>
                    <a:pt x="36" y="1380"/>
                  </a:cubicBezTo>
                  <a:cubicBezTo>
                    <a:pt x="36" y="0"/>
                    <a:pt x="36" y="0"/>
                    <a:pt x="36"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44" name="Freeform 33"/>
            <p:cNvSpPr/>
            <p:nvPr/>
          </p:nvSpPr>
          <p:spPr bwMode="auto">
            <a:xfrm>
              <a:off x="6178550" y="-46037"/>
              <a:ext cx="33338" cy="4100513"/>
            </a:xfrm>
            <a:custGeom>
              <a:avLst/>
              <a:gdLst>
                <a:gd name="T0" fmla="*/ 21 w 21"/>
                <a:gd name="T1" fmla="*/ 0 h 2583"/>
                <a:gd name="T2" fmla="*/ 21 w 21"/>
                <a:gd name="T3" fmla="*/ 0 h 2583"/>
                <a:gd name="T4" fmla="*/ 0 w 21"/>
                <a:gd name="T5" fmla="*/ 0 h 2583"/>
                <a:gd name="T6" fmla="*/ 0 w 21"/>
                <a:gd name="T7" fmla="*/ 15 h 2583"/>
                <a:gd name="T8" fmla="*/ 0 w 21"/>
                <a:gd name="T9" fmla="*/ 2583 h 2583"/>
                <a:gd name="T10" fmla="*/ 15 w 21"/>
                <a:gd name="T11" fmla="*/ 2567 h 2583"/>
                <a:gd name="T12" fmla="*/ 21 w 21"/>
                <a:gd name="T13" fmla="*/ 2573 h 2583"/>
                <a:gd name="T14" fmla="*/ 21 w 21"/>
                <a:gd name="T15" fmla="*/ 0 h 25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2583">
                  <a:moveTo>
                    <a:pt x="21" y="0"/>
                  </a:moveTo>
                  <a:lnTo>
                    <a:pt x="21" y="0"/>
                  </a:lnTo>
                  <a:lnTo>
                    <a:pt x="0" y="0"/>
                  </a:lnTo>
                  <a:lnTo>
                    <a:pt x="0" y="15"/>
                  </a:lnTo>
                  <a:lnTo>
                    <a:pt x="0" y="2583"/>
                  </a:lnTo>
                  <a:lnTo>
                    <a:pt x="15" y="2567"/>
                  </a:lnTo>
                  <a:lnTo>
                    <a:pt x="21" y="2573"/>
                  </a:lnTo>
                  <a:lnTo>
                    <a:pt x="2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45" name="Freeform 34"/>
            <p:cNvSpPr/>
            <p:nvPr/>
          </p:nvSpPr>
          <p:spPr bwMode="auto">
            <a:xfrm>
              <a:off x="6178550" y="-46037"/>
              <a:ext cx="33338" cy="4100513"/>
            </a:xfrm>
            <a:custGeom>
              <a:avLst/>
              <a:gdLst>
                <a:gd name="T0" fmla="*/ 21 w 21"/>
                <a:gd name="T1" fmla="*/ 0 h 2583"/>
                <a:gd name="T2" fmla="*/ 21 w 21"/>
                <a:gd name="T3" fmla="*/ 0 h 2583"/>
                <a:gd name="T4" fmla="*/ 0 w 21"/>
                <a:gd name="T5" fmla="*/ 0 h 2583"/>
                <a:gd name="T6" fmla="*/ 0 w 21"/>
                <a:gd name="T7" fmla="*/ 15 h 2583"/>
                <a:gd name="T8" fmla="*/ 0 w 21"/>
                <a:gd name="T9" fmla="*/ 2583 h 2583"/>
                <a:gd name="T10" fmla="*/ 15 w 21"/>
                <a:gd name="T11" fmla="*/ 2567 h 2583"/>
                <a:gd name="T12" fmla="*/ 21 w 21"/>
                <a:gd name="T13" fmla="*/ 2573 h 2583"/>
                <a:gd name="T14" fmla="*/ 21 w 21"/>
                <a:gd name="T15" fmla="*/ 0 h 25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2583">
                  <a:moveTo>
                    <a:pt x="21" y="0"/>
                  </a:moveTo>
                  <a:lnTo>
                    <a:pt x="21" y="0"/>
                  </a:lnTo>
                  <a:lnTo>
                    <a:pt x="0" y="0"/>
                  </a:lnTo>
                  <a:lnTo>
                    <a:pt x="0" y="15"/>
                  </a:lnTo>
                  <a:lnTo>
                    <a:pt x="0" y="2583"/>
                  </a:lnTo>
                  <a:lnTo>
                    <a:pt x="15" y="2567"/>
                  </a:lnTo>
                  <a:lnTo>
                    <a:pt x="21" y="2573"/>
                  </a:lnTo>
                  <a:lnTo>
                    <a:pt x="21"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46" name="Freeform 35"/>
            <p:cNvSpPr/>
            <p:nvPr/>
          </p:nvSpPr>
          <p:spPr bwMode="auto">
            <a:xfrm>
              <a:off x="6064250" y="-2366963"/>
              <a:ext cx="34925" cy="2230438"/>
            </a:xfrm>
            <a:custGeom>
              <a:avLst/>
              <a:gdLst>
                <a:gd name="T0" fmla="*/ 22 w 22"/>
                <a:gd name="T1" fmla="*/ 0 h 1405"/>
                <a:gd name="T2" fmla="*/ 0 w 22"/>
                <a:gd name="T3" fmla="*/ 0 h 1405"/>
                <a:gd name="T4" fmla="*/ 0 w 22"/>
                <a:gd name="T5" fmla="*/ 1369 h 1405"/>
                <a:gd name="T6" fmla="*/ 0 w 22"/>
                <a:gd name="T7" fmla="*/ 1405 h 1405"/>
                <a:gd name="T8" fmla="*/ 22 w 22"/>
                <a:gd name="T9" fmla="*/ 1405 h 1405"/>
                <a:gd name="T10" fmla="*/ 22 w 22"/>
                <a:gd name="T11" fmla="*/ 1391 h 1405"/>
                <a:gd name="T12" fmla="*/ 22 w 22"/>
                <a:gd name="T13" fmla="*/ 0 h 1405"/>
              </a:gdLst>
              <a:ahLst/>
              <a:cxnLst>
                <a:cxn ang="0">
                  <a:pos x="T0" y="T1"/>
                </a:cxn>
                <a:cxn ang="0">
                  <a:pos x="T2" y="T3"/>
                </a:cxn>
                <a:cxn ang="0">
                  <a:pos x="T4" y="T5"/>
                </a:cxn>
                <a:cxn ang="0">
                  <a:pos x="T6" y="T7"/>
                </a:cxn>
                <a:cxn ang="0">
                  <a:pos x="T8" y="T9"/>
                </a:cxn>
                <a:cxn ang="0">
                  <a:pos x="T10" y="T11"/>
                </a:cxn>
                <a:cxn ang="0">
                  <a:pos x="T12" y="T13"/>
                </a:cxn>
              </a:cxnLst>
              <a:rect l="0" t="0" r="r" b="b"/>
              <a:pathLst>
                <a:path w="22" h="1405">
                  <a:moveTo>
                    <a:pt x="22" y="0"/>
                  </a:moveTo>
                  <a:lnTo>
                    <a:pt x="0" y="0"/>
                  </a:lnTo>
                  <a:lnTo>
                    <a:pt x="0" y="1369"/>
                  </a:lnTo>
                  <a:lnTo>
                    <a:pt x="0" y="1405"/>
                  </a:lnTo>
                  <a:lnTo>
                    <a:pt x="22" y="1405"/>
                  </a:lnTo>
                  <a:lnTo>
                    <a:pt x="22" y="1391"/>
                  </a:lnTo>
                  <a:lnTo>
                    <a:pt x="2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47" name="Freeform 36"/>
            <p:cNvSpPr/>
            <p:nvPr/>
          </p:nvSpPr>
          <p:spPr bwMode="auto">
            <a:xfrm>
              <a:off x="6064250" y="-2366963"/>
              <a:ext cx="34925" cy="2230438"/>
            </a:xfrm>
            <a:custGeom>
              <a:avLst/>
              <a:gdLst>
                <a:gd name="T0" fmla="*/ 22 w 22"/>
                <a:gd name="T1" fmla="*/ 0 h 1405"/>
                <a:gd name="T2" fmla="*/ 0 w 22"/>
                <a:gd name="T3" fmla="*/ 0 h 1405"/>
                <a:gd name="T4" fmla="*/ 0 w 22"/>
                <a:gd name="T5" fmla="*/ 1369 h 1405"/>
                <a:gd name="T6" fmla="*/ 0 w 22"/>
                <a:gd name="T7" fmla="*/ 1405 h 1405"/>
                <a:gd name="T8" fmla="*/ 22 w 22"/>
                <a:gd name="T9" fmla="*/ 1405 h 1405"/>
                <a:gd name="T10" fmla="*/ 22 w 22"/>
                <a:gd name="T11" fmla="*/ 1391 h 1405"/>
                <a:gd name="T12" fmla="*/ 22 w 22"/>
                <a:gd name="T13" fmla="*/ 0 h 1405"/>
              </a:gdLst>
              <a:ahLst/>
              <a:cxnLst>
                <a:cxn ang="0">
                  <a:pos x="T0" y="T1"/>
                </a:cxn>
                <a:cxn ang="0">
                  <a:pos x="T2" y="T3"/>
                </a:cxn>
                <a:cxn ang="0">
                  <a:pos x="T4" y="T5"/>
                </a:cxn>
                <a:cxn ang="0">
                  <a:pos x="T6" y="T7"/>
                </a:cxn>
                <a:cxn ang="0">
                  <a:pos x="T8" y="T9"/>
                </a:cxn>
                <a:cxn ang="0">
                  <a:pos x="T10" y="T11"/>
                </a:cxn>
                <a:cxn ang="0">
                  <a:pos x="T12" y="T13"/>
                </a:cxn>
              </a:cxnLst>
              <a:rect l="0" t="0" r="r" b="b"/>
              <a:pathLst>
                <a:path w="22" h="1405">
                  <a:moveTo>
                    <a:pt x="22" y="0"/>
                  </a:moveTo>
                  <a:lnTo>
                    <a:pt x="0" y="0"/>
                  </a:lnTo>
                  <a:lnTo>
                    <a:pt x="0" y="1369"/>
                  </a:lnTo>
                  <a:lnTo>
                    <a:pt x="0" y="1405"/>
                  </a:lnTo>
                  <a:lnTo>
                    <a:pt x="22" y="1405"/>
                  </a:lnTo>
                  <a:lnTo>
                    <a:pt x="22" y="1391"/>
                  </a:lnTo>
                  <a:lnTo>
                    <a:pt x="22"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48" name="Freeform 37"/>
            <p:cNvSpPr/>
            <p:nvPr/>
          </p:nvSpPr>
          <p:spPr bwMode="auto">
            <a:xfrm>
              <a:off x="5910263" y="-1965325"/>
              <a:ext cx="33338" cy="2230438"/>
            </a:xfrm>
            <a:custGeom>
              <a:avLst/>
              <a:gdLst>
                <a:gd name="T0" fmla="*/ 21 w 21"/>
                <a:gd name="T1" fmla="*/ 0 h 1405"/>
                <a:gd name="T2" fmla="*/ 0 w 21"/>
                <a:gd name="T3" fmla="*/ 0 h 1405"/>
                <a:gd name="T4" fmla="*/ 0 w 21"/>
                <a:gd name="T5" fmla="*/ 1388 h 1405"/>
                <a:gd name="T6" fmla="*/ 0 w 21"/>
                <a:gd name="T7" fmla="*/ 1405 h 1405"/>
                <a:gd name="T8" fmla="*/ 21 w 21"/>
                <a:gd name="T9" fmla="*/ 1405 h 1405"/>
                <a:gd name="T10" fmla="*/ 21 w 21"/>
                <a:gd name="T11" fmla="*/ 0 h 1405"/>
              </a:gdLst>
              <a:ahLst/>
              <a:cxnLst>
                <a:cxn ang="0">
                  <a:pos x="T0" y="T1"/>
                </a:cxn>
                <a:cxn ang="0">
                  <a:pos x="T2" y="T3"/>
                </a:cxn>
                <a:cxn ang="0">
                  <a:pos x="T4" y="T5"/>
                </a:cxn>
                <a:cxn ang="0">
                  <a:pos x="T6" y="T7"/>
                </a:cxn>
                <a:cxn ang="0">
                  <a:pos x="T8" y="T9"/>
                </a:cxn>
                <a:cxn ang="0">
                  <a:pos x="T10" y="T11"/>
                </a:cxn>
              </a:cxnLst>
              <a:rect l="0" t="0" r="r" b="b"/>
              <a:pathLst>
                <a:path w="21" h="1405">
                  <a:moveTo>
                    <a:pt x="21" y="0"/>
                  </a:moveTo>
                  <a:lnTo>
                    <a:pt x="0" y="0"/>
                  </a:lnTo>
                  <a:lnTo>
                    <a:pt x="0" y="1388"/>
                  </a:lnTo>
                  <a:lnTo>
                    <a:pt x="0" y="1405"/>
                  </a:lnTo>
                  <a:lnTo>
                    <a:pt x="21" y="1405"/>
                  </a:lnTo>
                  <a:lnTo>
                    <a:pt x="2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49" name="Freeform 38"/>
            <p:cNvSpPr/>
            <p:nvPr/>
          </p:nvSpPr>
          <p:spPr bwMode="auto">
            <a:xfrm>
              <a:off x="5910263" y="-1965325"/>
              <a:ext cx="33338" cy="2230438"/>
            </a:xfrm>
            <a:custGeom>
              <a:avLst/>
              <a:gdLst>
                <a:gd name="T0" fmla="*/ 21 w 21"/>
                <a:gd name="T1" fmla="*/ 0 h 1405"/>
                <a:gd name="T2" fmla="*/ 0 w 21"/>
                <a:gd name="T3" fmla="*/ 0 h 1405"/>
                <a:gd name="T4" fmla="*/ 0 w 21"/>
                <a:gd name="T5" fmla="*/ 1388 h 1405"/>
                <a:gd name="T6" fmla="*/ 0 w 21"/>
                <a:gd name="T7" fmla="*/ 1405 h 1405"/>
                <a:gd name="T8" fmla="*/ 21 w 21"/>
                <a:gd name="T9" fmla="*/ 1405 h 1405"/>
                <a:gd name="T10" fmla="*/ 21 w 21"/>
                <a:gd name="T11" fmla="*/ 0 h 1405"/>
              </a:gdLst>
              <a:ahLst/>
              <a:cxnLst>
                <a:cxn ang="0">
                  <a:pos x="T0" y="T1"/>
                </a:cxn>
                <a:cxn ang="0">
                  <a:pos x="T2" y="T3"/>
                </a:cxn>
                <a:cxn ang="0">
                  <a:pos x="T4" y="T5"/>
                </a:cxn>
                <a:cxn ang="0">
                  <a:pos x="T6" y="T7"/>
                </a:cxn>
                <a:cxn ang="0">
                  <a:pos x="T8" y="T9"/>
                </a:cxn>
                <a:cxn ang="0">
                  <a:pos x="T10" y="T11"/>
                </a:cxn>
              </a:cxnLst>
              <a:rect l="0" t="0" r="r" b="b"/>
              <a:pathLst>
                <a:path w="21" h="1405">
                  <a:moveTo>
                    <a:pt x="21" y="0"/>
                  </a:moveTo>
                  <a:lnTo>
                    <a:pt x="0" y="0"/>
                  </a:lnTo>
                  <a:lnTo>
                    <a:pt x="0" y="1388"/>
                  </a:lnTo>
                  <a:lnTo>
                    <a:pt x="0" y="1405"/>
                  </a:lnTo>
                  <a:lnTo>
                    <a:pt x="21" y="1405"/>
                  </a:lnTo>
                  <a:lnTo>
                    <a:pt x="21"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50" name="Freeform 39"/>
            <p:cNvSpPr/>
            <p:nvPr/>
          </p:nvSpPr>
          <p:spPr bwMode="auto">
            <a:xfrm>
              <a:off x="5778500" y="341313"/>
              <a:ext cx="33338" cy="2127250"/>
            </a:xfrm>
            <a:custGeom>
              <a:avLst/>
              <a:gdLst>
                <a:gd name="T0" fmla="*/ 20 w 20"/>
                <a:gd name="T1" fmla="*/ 0 h 1275"/>
                <a:gd name="T2" fmla="*/ 0 w 20"/>
                <a:gd name="T3" fmla="*/ 0 h 1275"/>
                <a:gd name="T4" fmla="*/ 0 w 20"/>
                <a:gd name="T5" fmla="*/ 1275 h 1275"/>
                <a:gd name="T6" fmla="*/ 10 w 20"/>
                <a:gd name="T7" fmla="*/ 1274 h 1275"/>
                <a:gd name="T8" fmla="*/ 20 w 20"/>
                <a:gd name="T9" fmla="*/ 1275 h 1275"/>
                <a:gd name="T10" fmla="*/ 20 w 20"/>
                <a:gd name="T11" fmla="*/ 14 h 1275"/>
                <a:gd name="T12" fmla="*/ 20 w 20"/>
                <a:gd name="T13" fmla="*/ 0 h 1275"/>
              </a:gdLst>
              <a:ahLst/>
              <a:cxnLst>
                <a:cxn ang="0">
                  <a:pos x="T0" y="T1"/>
                </a:cxn>
                <a:cxn ang="0">
                  <a:pos x="T2" y="T3"/>
                </a:cxn>
                <a:cxn ang="0">
                  <a:pos x="T4" y="T5"/>
                </a:cxn>
                <a:cxn ang="0">
                  <a:pos x="T6" y="T7"/>
                </a:cxn>
                <a:cxn ang="0">
                  <a:pos x="T8" y="T9"/>
                </a:cxn>
                <a:cxn ang="0">
                  <a:pos x="T10" y="T11"/>
                </a:cxn>
                <a:cxn ang="0">
                  <a:pos x="T12" y="T13"/>
                </a:cxn>
              </a:cxnLst>
              <a:rect l="0" t="0" r="r" b="b"/>
              <a:pathLst>
                <a:path w="20" h="1275">
                  <a:moveTo>
                    <a:pt x="20" y="0"/>
                  </a:moveTo>
                  <a:cubicBezTo>
                    <a:pt x="0" y="0"/>
                    <a:pt x="0" y="0"/>
                    <a:pt x="0" y="0"/>
                  </a:cubicBezTo>
                  <a:cubicBezTo>
                    <a:pt x="0" y="1275"/>
                    <a:pt x="0" y="1275"/>
                    <a:pt x="0" y="1275"/>
                  </a:cubicBezTo>
                  <a:cubicBezTo>
                    <a:pt x="3" y="1275"/>
                    <a:pt x="6" y="1274"/>
                    <a:pt x="10" y="1274"/>
                  </a:cubicBezTo>
                  <a:cubicBezTo>
                    <a:pt x="13" y="1274"/>
                    <a:pt x="17" y="1275"/>
                    <a:pt x="20" y="1275"/>
                  </a:cubicBezTo>
                  <a:cubicBezTo>
                    <a:pt x="20" y="14"/>
                    <a:pt x="20" y="14"/>
                    <a:pt x="20" y="14"/>
                  </a:cubicBezTo>
                  <a:cubicBezTo>
                    <a:pt x="20" y="0"/>
                    <a:pt x="20" y="0"/>
                    <a:pt x="20"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51" name="Freeform 86"/>
            <p:cNvSpPr/>
            <p:nvPr/>
          </p:nvSpPr>
          <p:spPr bwMode="auto">
            <a:xfrm>
              <a:off x="6262688" y="-3629025"/>
              <a:ext cx="33338" cy="7331076"/>
            </a:xfrm>
            <a:custGeom>
              <a:avLst/>
              <a:gdLst>
                <a:gd name="T0" fmla="*/ 21 w 21"/>
                <a:gd name="T1" fmla="*/ 0 h 4618"/>
                <a:gd name="T2" fmla="*/ 0 w 21"/>
                <a:gd name="T3" fmla="*/ 0 h 4618"/>
                <a:gd name="T4" fmla="*/ 0 w 21"/>
                <a:gd name="T5" fmla="*/ 4618 h 4618"/>
                <a:gd name="T6" fmla="*/ 15 w 21"/>
                <a:gd name="T7" fmla="*/ 4603 h 4618"/>
                <a:gd name="T8" fmla="*/ 21 w 21"/>
                <a:gd name="T9" fmla="*/ 4609 h 4618"/>
                <a:gd name="T10" fmla="*/ 21 w 21"/>
                <a:gd name="T11" fmla="*/ 0 h 4618"/>
              </a:gdLst>
              <a:ahLst/>
              <a:cxnLst>
                <a:cxn ang="0">
                  <a:pos x="T0" y="T1"/>
                </a:cxn>
                <a:cxn ang="0">
                  <a:pos x="T2" y="T3"/>
                </a:cxn>
                <a:cxn ang="0">
                  <a:pos x="T4" y="T5"/>
                </a:cxn>
                <a:cxn ang="0">
                  <a:pos x="T6" y="T7"/>
                </a:cxn>
                <a:cxn ang="0">
                  <a:pos x="T8" y="T9"/>
                </a:cxn>
                <a:cxn ang="0">
                  <a:pos x="T10" y="T11"/>
                </a:cxn>
              </a:cxnLst>
              <a:rect l="0" t="0" r="r" b="b"/>
              <a:pathLst>
                <a:path w="21" h="4618">
                  <a:moveTo>
                    <a:pt x="21" y="0"/>
                  </a:moveTo>
                  <a:lnTo>
                    <a:pt x="0" y="0"/>
                  </a:lnTo>
                  <a:lnTo>
                    <a:pt x="0" y="4618"/>
                  </a:lnTo>
                  <a:lnTo>
                    <a:pt x="15" y="4603"/>
                  </a:lnTo>
                  <a:lnTo>
                    <a:pt x="21" y="4609"/>
                  </a:lnTo>
                  <a:lnTo>
                    <a:pt x="2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52" name="Freeform 92"/>
            <p:cNvSpPr/>
            <p:nvPr/>
          </p:nvSpPr>
          <p:spPr bwMode="auto">
            <a:xfrm>
              <a:off x="6178550" y="4029075"/>
              <a:ext cx="944563" cy="955675"/>
            </a:xfrm>
            <a:custGeom>
              <a:avLst/>
              <a:gdLst>
                <a:gd name="T0" fmla="*/ 14 w 571"/>
                <a:gd name="T1" fmla="*/ 0 h 573"/>
                <a:gd name="T2" fmla="*/ 0 w 571"/>
                <a:gd name="T3" fmla="*/ 15 h 573"/>
                <a:gd name="T4" fmla="*/ 558 w 571"/>
                <a:gd name="T5" fmla="*/ 573 h 573"/>
                <a:gd name="T6" fmla="*/ 571 w 571"/>
                <a:gd name="T7" fmla="*/ 557 h 573"/>
                <a:gd name="T8" fmla="*/ 20 w 571"/>
                <a:gd name="T9" fmla="*/ 6 h 573"/>
                <a:gd name="T10" fmla="*/ 14 w 571"/>
                <a:gd name="T11" fmla="*/ 0 h 573"/>
              </a:gdLst>
              <a:ahLst/>
              <a:cxnLst>
                <a:cxn ang="0">
                  <a:pos x="T0" y="T1"/>
                </a:cxn>
                <a:cxn ang="0">
                  <a:pos x="T2" y="T3"/>
                </a:cxn>
                <a:cxn ang="0">
                  <a:pos x="T4" y="T5"/>
                </a:cxn>
                <a:cxn ang="0">
                  <a:pos x="T6" y="T7"/>
                </a:cxn>
                <a:cxn ang="0">
                  <a:pos x="T8" y="T9"/>
                </a:cxn>
                <a:cxn ang="0">
                  <a:pos x="T10" y="T11"/>
                </a:cxn>
              </a:cxnLst>
              <a:rect l="0" t="0" r="r" b="b"/>
              <a:pathLst>
                <a:path w="571" h="573">
                  <a:moveTo>
                    <a:pt x="14" y="0"/>
                  </a:moveTo>
                  <a:cubicBezTo>
                    <a:pt x="0" y="15"/>
                    <a:pt x="0" y="15"/>
                    <a:pt x="0" y="15"/>
                  </a:cubicBezTo>
                  <a:cubicBezTo>
                    <a:pt x="558" y="573"/>
                    <a:pt x="558" y="573"/>
                    <a:pt x="558" y="573"/>
                  </a:cubicBezTo>
                  <a:cubicBezTo>
                    <a:pt x="562" y="567"/>
                    <a:pt x="566" y="562"/>
                    <a:pt x="571" y="557"/>
                  </a:cubicBezTo>
                  <a:cubicBezTo>
                    <a:pt x="20" y="6"/>
                    <a:pt x="20" y="6"/>
                    <a:pt x="20" y="6"/>
                  </a:cubicBezTo>
                  <a:cubicBezTo>
                    <a:pt x="14" y="0"/>
                    <a:pt x="14" y="0"/>
                    <a:pt x="14"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53" name="Freeform 93"/>
            <p:cNvSpPr/>
            <p:nvPr/>
          </p:nvSpPr>
          <p:spPr bwMode="auto">
            <a:xfrm>
              <a:off x="6262688" y="3678238"/>
              <a:ext cx="530225" cy="530225"/>
            </a:xfrm>
            <a:custGeom>
              <a:avLst/>
              <a:gdLst>
                <a:gd name="T0" fmla="*/ 14 w 320"/>
                <a:gd name="T1" fmla="*/ 0 h 318"/>
                <a:gd name="T2" fmla="*/ 0 w 320"/>
                <a:gd name="T3" fmla="*/ 14 h 318"/>
                <a:gd name="T4" fmla="*/ 303 w 320"/>
                <a:gd name="T5" fmla="*/ 318 h 318"/>
                <a:gd name="T6" fmla="*/ 320 w 320"/>
                <a:gd name="T7" fmla="*/ 306 h 318"/>
                <a:gd name="T8" fmla="*/ 20 w 320"/>
                <a:gd name="T9" fmla="*/ 6 h 318"/>
                <a:gd name="T10" fmla="*/ 14 w 320"/>
                <a:gd name="T11" fmla="*/ 0 h 318"/>
              </a:gdLst>
              <a:ahLst/>
              <a:cxnLst>
                <a:cxn ang="0">
                  <a:pos x="T0" y="T1"/>
                </a:cxn>
                <a:cxn ang="0">
                  <a:pos x="T2" y="T3"/>
                </a:cxn>
                <a:cxn ang="0">
                  <a:pos x="T4" y="T5"/>
                </a:cxn>
                <a:cxn ang="0">
                  <a:pos x="T6" y="T7"/>
                </a:cxn>
                <a:cxn ang="0">
                  <a:pos x="T8" y="T9"/>
                </a:cxn>
                <a:cxn ang="0">
                  <a:pos x="T10" y="T11"/>
                </a:cxn>
              </a:cxnLst>
              <a:rect l="0" t="0" r="r" b="b"/>
              <a:pathLst>
                <a:path w="320" h="318">
                  <a:moveTo>
                    <a:pt x="14" y="0"/>
                  </a:moveTo>
                  <a:cubicBezTo>
                    <a:pt x="0" y="14"/>
                    <a:pt x="0" y="14"/>
                    <a:pt x="0" y="14"/>
                  </a:cubicBezTo>
                  <a:cubicBezTo>
                    <a:pt x="303" y="318"/>
                    <a:pt x="303" y="318"/>
                    <a:pt x="303" y="318"/>
                  </a:cubicBezTo>
                  <a:cubicBezTo>
                    <a:pt x="308" y="313"/>
                    <a:pt x="314" y="309"/>
                    <a:pt x="320" y="306"/>
                  </a:cubicBezTo>
                  <a:cubicBezTo>
                    <a:pt x="20" y="6"/>
                    <a:pt x="20" y="6"/>
                    <a:pt x="20" y="6"/>
                  </a:cubicBezTo>
                  <a:cubicBezTo>
                    <a:pt x="14" y="0"/>
                    <a:pt x="14" y="0"/>
                    <a:pt x="14"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54" name="Freeform 94"/>
            <p:cNvSpPr/>
            <p:nvPr/>
          </p:nvSpPr>
          <p:spPr bwMode="auto">
            <a:xfrm>
              <a:off x="7080250" y="4914900"/>
              <a:ext cx="296863" cy="300038"/>
            </a:xfrm>
            <a:custGeom>
              <a:avLst/>
              <a:gdLst>
                <a:gd name="T0" fmla="*/ 90 w 180"/>
                <a:gd name="T1" fmla="*/ 0 h 180"/>
                <a:gd name="T2" fmla="*/ 26 w 180"/>
                <a:gd name="T3" fmla="*/ 26 h 180"/>
                <a:gd name="T4" fmla="*/ 13 w 180"/>
                <a:gd name="T5" fmla="*/ 42 h 180"/>
                <a:gd name="T6" fmla="*/ 0 w 180"/>
                <a:gd name="T7" fmla="*/ 90 h 180"/>
                <a:gd name="T8" fmla="*/ 90 w 180"/>
                <a:gd name="T9" fmla="*/ 180 h 180"/>
                <a:gd name="T10" fmla="*/ 180 w 180"/>
                <a:gd name="T11" fmla="*/ 90 h 180"/>
                <a:gd name="T12" fmla="*/ 90 w 180"/>
                <a:gd name="T13" fmla="*/ 0 h 180"/>
              </a:gdLst>
              <a:ahLst/>
              <a:cxnLst>
                <a:cxn ang="0">
                  <a:pos x="T0" y="T1"/>
                </a:cxn>
                <a:cxn ang="0">
                  <a:pos x="T2" y="T3"/>
                </a:cxn>
                <a:cxn ang="0">
                  <a:pos x="T4" y="T5"/>
                </a:cxn>
                <a:cxn ang="0">
                  <a:pos x="T6" y="T7"/>
                </a:cxn>
                <a:cxn ang="0">
                  <a:pos x="T8" y="T9"/>
                </a:cxn>
                <a:cxn ang="0">
                  <a:pos x="T10" y="T11"/>
                </a:cxn>
                <a:cxn ang="0">
                  <a:pos x="T12" y="T13"/>
                </a:cxn>
              </a:cxnLst>
              <a:rect l="0" t="0" r="r" b="b"/>
              <a:pathLst>
                <a:path w="180" h="180">
                  <a:moveTo>
                    <a:pt x="90" y="0"/>
                  </a:moveTo>
                  <a:cubicBezTo>
                    <a:pt x="65" y="0"/>
                    <a:pt x="42" y="10"/>
                    <a:pt x="26" y="26"/>
                  </a:cubicBezTo>
                  <a:cubicBezTo>
                    <a:pt x="21" y="31"/>
                    <a:pt x="17" y="36"/>
                    <a:pt x="13" y="42"/>
                  </a:cubicBezTo>
                  <a:cubicBezTo>
                    <a:pt x="5" y="56"/>
                    <a:pt x="0" y="72"/>
                    <a:pt x="0" y="90"/>
                  </a:cubicBezTo>
                  <a:cubicBezTo>
                    <a:pt x="0" y="140"/>
                    <a:pt x="40" y="180"/>
                    <a:pt x="90" y="180"/>
                  </a:cubicBezTo>
                  <a:cubicBezTo>
                    <a:pt x="140" y="180"/>
                    <a:pt x="180" y="140"/>
                    <a:pt x="180" y="90"/>
                  </a:cubicBezTo>
                  <a:cubicBezTo>
                    <a:pt x="180" y="40"/>
                    <a:pt x="140" y="0"/>
                    <a:pt x="90"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55" name="Freeform 96"/>
            <p:cNvSpPr/>
            <p:nvPr/>
          </p:nvSpPr>
          <p:spPr bwMode="auto">
            <a:xfrm>
              <a:off x="6734175" y="4178300"/>
              <a:ext cx="206375" cy="209550"/>
            </a:xfrm>
            <a:custGeom>
              <a:avLst/>
              <a:gdLst>
                <a:gd name="T0" fmla="*/ 63 w 125"/>
                <a:gd name="T1" fmla="*/ 0 h 125"/>
                <a:gd name="T2" fmla="*/ 35 w 125"/>
                <a:gd name="T3" fmla="*/ 6 h 125"/>
                <a:gd name="T4" fmla="*/ 18 w 125"/>
                <a:gd name="T5" fmla="*/ 18 h 125"/>
                <a:gd name="T6" fmla="*/ 0 w 125"/>
                <a:gd name="T7" fmla="*/ 62 h 125"/>
                <a:gd name="T8" fmla="*/ 63 w 125"/>
                <a:gd name="T9" fmla="*/ 125 h 125"/>
                <a:gd name="T10" fmla="*/ 125 w 125"/>
                <a:gd name="T11" fmla="*/ 62 h 125"/>
                <a:gd name="T12" fmla="*/ 63 w 125"/>
                <a:gd name="T13" fmla="*/ 0 h 125"/>
              </a:gdLst>
              <a:ahLst/>
              <a:cxnLst>
                <a:cxn ang="0">
                  <a:pos x="T0" y="T1"/>
                </a:cxn>
                <a:cxn ang="0">
                  <a:pos x="T2" y="T3"/>
                </a:cxn>
                <a:cxn ang="0">
                  <a:pos x="T4" y="T5"/>
                </a:cxn>
                <a:cxn ang="0">
                  <a:pos x="T6" y="T7"/>
                </a:cxn>
                <a:cxn ang="0">
                  <a:pos x="T8" y="T9"/>
                </a:cxn>
                <a:cxn ang="0">
                  <a:pos x="T10" y="T11"/>
                </a:cxn>
                <a:cxn ang="0">
                  <a:pos x="T12" y="T13"/>
                </a:cxn>
              </a:cxnLst>
              <a:rect l="0" t="0" r="r" b="b"/>
              <a:pathLst>
                <a:path w="125" h="125">
                  <a:moveTo>
                    <a:pt x="63" y="0"/>
                  </a:moveTo>
                  <a:cubicBezTo>
                    <a:pt x="53" y="0"/>
                    <a:pt x="44" y="2"/>
                    <a:pt x="35" y="6"/>
                  </a:cubicBezTo>
                  <a:cubicBezTo>
                    <a:pt x="29" y="9"/>
                    <a:pt x="23" y="13"/>
                    <a:pt x="18" y="18"/>
                  </a:cubicBezTo>
                  <a:cubicBezTo>
                    <a:pt x="7" y="29"/>
                    <a:pt x="0" y="45"/>
                    <a:pt x="0" y="62"/>
                  </a:cubicBezTo>
                  <a:cubicBezTo>
                    <a:pt x="0" y="97"/>
                    <a:pt x="28" y="125"/>
                    <a:pt x="63" y="125"/>
                  </a:cubicBezTo>
                  <a:cubicBezTo>
                    <a:pt x="97" y="125"/>
                    <a:pt x="125" y="97"/>
                    <a:pt x="125" y="62"/>
                  </a:cubicBezTo>
                  <a:cubicBezTo>
                    <a:pt x="125" y="28"/>
                    <a:pt x="97" y="0"/>
                    <a:pt x="63"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56" name="Freeform 97"/>
            <p:cNvSpPr/>
            <p:nvPr/>
          </p:nvSpPr>
          <p:spPr bwMode="auto">
            <a:xfrm>
              <a:off x="5691188" y="2466975"/>
              <a:ext cx="206375" cy="207963"/>
            </a:xfrm>
            <a:custGeom>
              <a:avLst/>
              <a:gdLst>
                <a:gd name="T0" fmla="*/ 63 w 125"/>
                <a:gd name="T1" fmla="*/ 0 h 125"/>
                <a:gd name="T2" fmla="*/ 53 w 125"/>
                <a:gd name="T3" fmla="*/ 1 h 125"/>
                <a:gd name="T4" fmla="*/ 0 w 125"/>
                <a:gd name="T5" fmla="*/ 63 h 125"/>
                <a:gd name="T6" fmla="*/ 63 w 125"/>
                <a:gd name="T7" fmla="*/ 125 h 125"/>
                <a:gd name="T8" fmla="*/ 125 w 125"/>
                <a:gd name="T9" fmla="*/ 63 h 125"/>
                <a:gd name="T10" fmla="*/ 73 w 125"/>
                <a:gd name="T11" fmla="*/ 1 h 125"/>
                <a:gd name="T12" fmla="*/ 63 w 125"/>
                <a:gd name="T13" fmla="*/ 0 h 125"/>
              </a:gdLst>
              <a:ahLst/>
              <a:cxnLst>
                <a:cxn ang="0">
                  <a:pos x="T0" y="T1"/>
                </a:cxn>
                <a:cxn ang="0">
                  <a:pos x="T2" y="T3"/>
                </a:cxn>
                <a:cxn ang="0">
                  <a:pos x="T4" y="T5"/>
                </a:cxn>
                <a:cxn ang="0">
                  <a:pos x="T6" y="T7"/>
                </a:cxn>
                <a:cxn ang="0">
                  <a:pos x="T8" y="T9"/>
                </a:cxn>
                <a:cxn ang="0">
                  <a:pos x="T10" y="T11"/>
                </a:cxn>
                <a:cxn ang="0">
                  <a:pos x="T12" y="T13"/>
                </a:cxn>
              </a:cxnLst>
              <a:rect l="0" t="0" r="r" b="b"/>
              <a:pathLst>
                <a:path w="125" h="125">
                  <a:moveTo>
                    <a:pt x="63" y="0"/>
                  </a:moveTo>
                  <a:cubicBezTo>
                    <a:pt x="59" y="0"/>
                    <a:pt x="56" y="1"/>
                    <a:pt x="53" y="1"/>
                  </a:cubicBezTo>
                  <a:cubicBezTo>
                    <a:pt x="23" y="6"/>
                    <a:pt x="0" y="32"/>
                    <a:pt x="0" y="63"/>
                  </a:cubicBezTo>
                  <a:cubicBezTo>
                    <a:pt x="0" y="97"/>
                    <a:pt x="28" y="125"/>
                    <a:pt x="63" y="125"/>
                  </a:cubicBezTo>
                  <a:cubicBezTo>
                    <a:pt x="97" y="125"/>
                    <a:pt x="125" y="97"/>
                    <a:pt x="125" y="63"/>
                  </a:cubicBezTo>
                  <a:cubicBezTo>
                    <a:pt x="125" y="32"/>
                    <a:pt x="103" y="6"/>
                    <a:pt x="73" y="1"/>
                  </a:cubicBezTo>
                  <a:cubicBezTo>
                    <a:pt x="70" y="1"/>
                    <a:pt x="66" y="0"/>
                    <a:pt x="63"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57" name="Freeform 98"/>
            <p:cNvSpPr/>
            <p:nvPr/>
          </p:nvSpPr>
          <p:spPr bwMode="auto">
            <a:xfrm>
              <a:off x="6358667" y="661270"/>
              <a:ext cx="249239" cy="252412"/>
            </a:xfrm>
            <a:custGeom>
              <a:avLst/>
              <a:gdLst>
                <a:gd name="T0" fmla="*/ 75 w 151"/>
                <a:gd name="T1" fmla="*/ 0 h 151"/>
                <a:gd name="T2" fmla="*/ 53 w 151"/>
                <a:gd name="T3" fmla="*/ 4 h 151"/>
                <a:gd name="T4" fmla="*/ 0 w 151"/>
                <a:gd name="T5" fmla="*/ 76 h 151"/>
                <a:gd name="T6" fmla="*/ 75 w 151"/>
                <a:gd name="T7" fmla="*/ 151 h 151"/>
                <a:gd name="T8" fmla="*/ 151 w 151"/>
                <a:gd name="T9" fmla="*/ 76 h 151"/>
                <a:gd name="T10" fmla="*/ 89 w 151"/>
                <a:gd name="T11" fmla="*/ 2 h 151"/>
                <a:gd name="T12" fmla="*/ 75 w 151"/>
                <a:gd name="T13" fmla="*/ 0 h 151"/>
              </a:gdLst>
              <a:ahLst/>
              <a:cxnLst>
                <a:cxn ang="0">
                  <a:pos x="T0" y="T1"/>
                </a:cxn>
                <a:cxn ang="0">
                  <a:pos x="T2" y="T3"/>
                </a:cxn>
                <a:cxn ang="0">
                  <a:pos x="T4" y="T5"/>
                </a:cxn>
                <a:cxn ang="0">
                  <a:pos x="T6" y="T7"/>
                </a:cxn>
                <a:cxn ang="0">
                  <a:pos x="T8" y="T9"/>
                </a:cxn>
                <a:cxn ang="0">
                  <a:pos x="T10" y="T11"/>
                </a:cxn>
                <a:cxn ang="0">
                  <a:pos x="T12" y="T13"/>
                </a:cxn>
              </a:cxnLst>
              <a:rect l="0" t="0" r="r" b="b"/>
              <a:pathLst>
                <a:path w="151" h="151">
                  <a:moveTo>
                    <a:pt x="75" y="0"/>
                  </a:moveTo>
                  <a:cubicBezTo>
                    <a:pt x="68" y="0"/>
                    <a:pt x="60" y="2"/>
                    <a:pt x="53" y="4"/>
                  </a:cubicBezTo>
                  <a:cubicBezTo>
                    <a:pt x="23" y="13"/>
                    <a:pt x="0" y="42"/>
                    <a:pt x="0" y="76"/>
                  </a:cubicBezTo>
                  <a:cubicBezTo>
                    <a:pt x="0" y="117"/>
                    <a:pt x="34" y="151"/>
                    <a:pt x="75" y="151"/>
                  </a:cubicBezTo>
                  <a:cubicBezTo>
                    <a:pt x="117" y="151"/>
                    <a:pt x="151" y="117"/>
                    <a:pt x="151" y="76"/>
                  </a:cubicBezTo>
                  <a:cubicBezTo>
                    <a:pt x="151" y="39"/>
                    <a:pt x="124" y="8"/>
                    <a:pt x="89" y="2"/>
                  </a:cubicBezTo>
                  <a:cubicBezTo>
                    <a:pt x="85" y="1"/>
                    <a:pt x="80" y="0"/>
                    <a:pt x="75"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grpSp>
      <p:sp>
        <p:nvSpPr>
          <p:cNvPr id="158" name="Freeform 284"/>
          <p:cNvSpPr/>
          <p:nvPr/>
        </p:nvSpPr>
        <p:spPr bwMode="auto">
          <a:xfrm rot="7851615">
            <a:off x="8647969" y="-313846"/>
            <a:ext cx="2129258" cy="2484987"/>
          </a:xfrm>
          <a:custGeom>
            <a:avLst/>
            <a:gdLst>
              <a:gd name="T0" fmla="*/ 12 w 490"/>
              <a:gd name="T1" fmla="*/ 0 h 789"/>
              <a:gd name="T2" fmla="*/ 0 w 490"/>
              <a:gd name="T3" fmla="*/ 11 h 789"/>
              <a:gd name="T4" fmla="*/ 4 w 490"/>
              <a:gd name="T5" fmla="*/ 13 h 789"/>
              <a:gd name="T6" fmla="*/ 13 w 490"/>
              <a:gd name="T7" fmla="*/ 4 h 789"/>
              <a:gd name="T8" fmla="*/ 41 w 490"/>
              <a:gd name="T9" fmla="*/ 4 h 789"/>
              <a:gd name="T10" fmla="*/ 84 w 490"/>
              <a:gd name="T11" fmla="*/ 47 h 789"/>
              <a:gd name="T12" fmla="*/ 129 w 490"/>
              <a:gd name="T13" fmla="*/ 47 h 789"/>
              <a:gd name="T14" fmla="*/ 321 w 490"/>
              <a:gd name="T15" fmla="*/ 239 h 789"/>
              <a:gd name="T16" fmla="*/ 320 w 490"/>
              <a:gd name="T17" fmla="*/ 323 h 789"/>
              <a:gd name="T18" fmla="*/ 486 w 490"/>
              <a:gd name="T19" fmla="*/ 488 h 789"/>
              <a:gd name="T20" fmla="*/ 486 w 490"/>
              <a:gd name="T21" fmla="*/ 789 h 789"/>
              <a:gd name="T22" fmla="*/ 490 w 490"/>
              <a:gd name="T23" fmla="*/ 789 h 789"/>
              <a:gd name="T24" fmla="*/ 490 w 490"/>
              <a:gd name="T25" fmla="*/ 487 h 789"/>
              <a:gd name="T26" fmla="*/ 324 w 490"/>
              <a:gd name="T27" fmla="*/ 321 h 789"/>
              <a:gd name="T28" fmla="*/ 325 w 490"/>
              <a:gd name="T29" fmla="*/ 237 h 789"/>
              <a:gd name="T30" fmla="*/ 131 w 490"/>
              <a:gd name="T31" fmla="*/ 43 h 789"/>
              <a:gd name="T32" fmla="*/ 86 w 490"/>
              <a:gd name="T33" fmla="*/ 43 h 789"/>
              <a:gd name="T34" fmla="*/ 43 w 490"/>
              <a:gd name="T35" fmla="*/ 0 h 789"/>
              <a:gd name="T36" fmla="*/ 12 w 490"/>
              <a:gd name="T37" fmla="*/ 0 h 789"/>
              <a:gd name="connsiteX0" fmla="*/ 245 w 10000"/>
              <a:gd name="connsiteY0" fmla="*/ 0 h 10000"/>
              <a:gd name="connsiteX1" fmla="*/ 0 w 10000"/>
              <a:gd name="connsiteY1" fmla="*/ 139 h 10000"/>
              <a:gd name="connsiteX2" fmla="*/ 82 w 10000"/>
              <a:gd name="connsiteY2" fmla="*/ 165 h 10000"/>
              <a:gd name="connsiteX3" fmla="*/ 265 w 10000"/>
              <a:gd name="connsiteY3" fmla="*/ 51 h 10000"/>
              <a:gd name="connsiteX4" fmla="*/ 837 w 10000"/>
              <a:gd name="connsiteY4" fmla="*/ 51 h 10000"/>
              <a:gd name="connsiteX5" fmla="*/ 1714 w 10000"/>
              <a:gd name="connsiteY5" fmla="*/ 596 h 10000"/>
              <a:gd name="connsiteX6" fmla="*/ 2633 w 10000"/>
              <a:gd name="connsiteY6" fmla="*/ 596 h 10000"/>
              <a:gd name="connsiteX7" fmla="*/ 6551 w 10000"/>
              <a:gd name="connsiteY7" fmla="*/ 3029 h 10000"/>
              <a:gd name="connsiteX8" fmla="*/ 6531 w 10000"/>
              <a:gd name="connsiteY8" fmla="*/ 4094 h 10000"/>
              <a:gd name="connsiteX9" fmla="*/ 9918 w 10000"/>
              <a:gd name="connsiteY9" fmla="*/ 6185 h 10000"/>
              <a:gd name="connsiteX10" fmla="*/ 9918 w 10000"/>
              <a:gd name="connsiteY10" fmla="*/ 10000 h 10000"/>
              <a:gd name="connsiteX11" fmla="*/ 10000 w 10000"/>
              <a:gd name="connsiteY11" fmla="*/ 6172 h 10000"/>
              <a:gd name="connsiteX12" fmla="*/ 6612 w 10000"/>
              <a:gd name="connsiteY12" fmla="*/ 4068 h 10000"/>
              <a:gd name="connsiteX13" fmla="*/ 6633 w 10000"/>
              <a:gd name="connsiteY13" fmla="*/ 3004 h 10000"/>
              <a:gd name="connsiteX14" fmla="*/ 2673 w 10000"/>
              <a:gd name="connsiteY14" fmla="*/ 545 h 10000"/>
              <a:gd name="connsiteX15" fmla="*/ 1755 w 10000"/>
              <a:gd name="connsiteY15" fmla="*/ 545 h 10000"/>
              <a:gd name="connsiteX16" fmla="*/ 878 w 10000"/>
              <a:gd name="connsiteY16" fmla="*/ 0 h 10000"/>
              <a:gd name="connsiteX17" fmla="*/ 245 w 10000"/>
              <a:gd name="connsiteY17" fmla="*/ 0 h 10000"/>
              <a:gd name="connsiteX0-1" fmla="*/ 245 w 15172"/>
              <a:gd name="connsiteY0-2" fmla="*/ 0 h 9526"/>
              <a:gd name="connsiteX1-3" fmla="*/ 0 w 15172"/>
              <a:gd name="connsiteY1-4" fmla="*/ 139 h 9526"/>
              <a:gd name="connsiteX2-5" fmla="*/ 82 w 15172"/>
              <a:gd name="connsiteY2-6" fmla="*/ 165 h 9526"/>
              <a:gd name="connsiteX3-7" fmla="*/ 265 w 15172"/>
              <a:gd name="connsiteY3-8" fmla="*/ 51 h 9526"/>
              <a:gd name="connsiteX4-9" fmla="*/ 837 w 15172"/>
              <a:gd name="connsiteY4-10" fmla="*/ 51 h 9526"/>
              <a:gd name="connsiteX5-11" fmla="*/ 1714 w 15172"/>
              <a:gd name="connsiteY5-12" fmla="*/ 596 h 9526"/>
              <a:gd name="connsiteX6-13" fmla="*/ 2633 w 15172"/>
              <a:gd name="connsiteY6-14" fmla="*/ 596 h 9526"/>
              <a:gd name="connsiteX7-15" fmla="*/ 6551 w 15172"/>
              <a:gd name="connsiteY7-16" fmla="*/ 3029 h 9526"/>
              <a:gd name="connsiteX8-17" fmla="*/ 6531 w 15172"/>
              <a:gd name="connsiteY8-18" fmla="*/ 4094 h 9526"/>
              <a:gd name="connsiteX9-19" fmla="*/ 9918 w 15172"/>
              <a:gd name="connsiteY9-20" fmla="*/ 6185 h 9526"/>
              <a:gd name="connsiteX10-21" fmla="*/ 15172 w 15172"/>
              <a:gd name="connsiteY10-22" fmla="*/ 9526 h 9526"/>
              <a:gd name="connsiteX11-23" fmla="*/ 10000 w 15172"/>
              <a:gd name="connsiteY11-24" fmla="*/ 6172 h 9526"/>
              <a:gd name="connsiteX12-25" fmla="*/ 6612 w 15172"/>
              <a:gd name="connsiteY12-26" fmla="*/ 4068 h 9526"/>
              <a:gd name="connsiteX13-27" fmla="*/ 6633 w 15172"/>
              <a:gd name="connsiteY13-28" fmla="*/ 3004 h 9526"/>
              <a:gd name="connsiteX14-29" fmla="*/ 2673 w 15172"/>
              <a:gd name="connsiteY14-30" fmla="*/ 545 h 9526"/>
              <a:gd name="connsiteX15-31" fmla="*/ 1755 w 15172"/>
              <a:gd name="connsiteY15-32" fmla="*/ 545 h 9526"/>
              <a:gd name="connsiteX16-33" fmla="*/ 878 w 15172"/>
              <a:gd name="connsiteY16-34" fmla="*/ 0 h 9526"/>
              <a:gd name="connsiteX17-35" fmla="*/ 245 w 15172"/>
              <a:gd name="connsiteY17-36" fmla="*/ 0 h 9526"/>
              <a:gd name="connsiteX0-37" fmla="*/ 161 w 10215"/>
              <a:gd name="connsiteY0-38" fmla="*/ 0 h 10251"/>
              <a:gd name="connsiteX1-39" fmla="*/ 0 w 10215"/>
              <a:gd name="connsiteY1-40" fmla="*/ 146 h 10251"/>
              <a:gd name="connsiteX2-41" fmla="*/ 54 w 10215"/>
              <a:gd name="connsiteY2-42" fmla="*/ 173 h 10251"/>
              <a:gd name="connsiteX3-43" fmla="*/ 175 w 10215"/>
              <a:gd name="connsiteY3-44" fmla="*/ 54 h 10251"/>
              <a:gd name="connsiteX4-45" fmla="*/ 552 w 10215"/>
              <a:gd name="connsiteY4-46" fmla="*/ 54 h 10251"/>
              <a:gd name="connsiteX5-47" fmla="*/ 1130 w 10215"/>
              <a:gd name="connsiteY5-48" fmla="*/ 626 h 10251"/>
              <a:gd name="connsiteX6-49" fmla="*/ 1735 w 10215"/>
              <a:gd name="connsiteY6-50" fmla="*/ 626 h 10251"/>
              <a:gd name="connsiteX7-51" fmla="*/ 4318 w 10215"/>
              <a:gd name="connsiteY7-52" fmla="*/ 3180 h 10251"/>
              <a:gd name="connsiteX8-53" fmla="*/ 4305 w 10215"/>
              <a:gd name="connsiteY8-54" fmla="*/ 4298 h 10251"/>
              <a:gd name="connsiteX9-55" fmla="*/ 6537 w 10215"/>
              <a:gd name="connsiteY9-56" fmla="*/ 6493 h 10251"/>
              <a:gd name="connsiteX10-57" fmla="*/ 10000 w 10215"/>
              <a:gd name="connsiteY10-58" fmla="*/ 10000 h 10251"/>
              <a:gd name="connsiteX11-59" fmla="*/ 6591 w 10215"/>
              <a:gd name="connsiteY11-60" fmla="*/ 6479 h 10251"/>
              <a:gd name="connsiteX12-61" fmla="*/ 4358 w 10215"/>
              <a:gd name="connsiteY12-62" fmla="*/ 4270 h 10251"/>
              <a:gd name="connsiteX13-63" fmla="*/ 4372 w 10215"/>
              <a:gd name="connsiteY13-64" fmla="*/ 3153 h 10251"/>
              <a:gd name="connsiteX14-65" fmla="*/ 1762 w 10215"/>
              <a:gd name="connsiteY14-66" fmla="*/ 572 h 10251"/>
              <a:gd name="connsiteX15-67" fmla="*/ 1157 w 10215"/>
              <a:gd name="connsiteY15-68" fmla="*/ 572 h 10251"/>
              <a:gd name="connsiteX16-69" fmla="*/ 579 w 10215"/>
              <a:gd name="connsiteY16-70" fmla="*/ 0 h 10251"/>
              <a:gd name="connsiteX17-71" fmla="*/ 161 w 10215"/>
              <a:gd name="connsiteY17-72" fmla="*/ 0 h 1025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Lst>
            <a:rect l="l" t="t" r="r" b="b"/>
            <a:pathLst>
              <a:path w="10215" h="10251">
                <a:moveTo>
                  <a:pt x="161" y="0"/>
                </a:moveTo>
                <a:lnTo>
                  <a:pt x="0" y="146"/>
                </a:lnTo>
                <a:cubicBezTo>
                  <a:pt x="27" y="160"/>
                  <a:pt x="40" y="160"/>
                  <a:pt x="54" y="173"/>
                </a:cubicBezTo>
                <a:cubicBezTo>
                  <a:pt x="94" y="133"/>
                  <a:pt x="135" y="94"/>
                  <a:pt x="175" y="54"/>
                </a:cubicBezTo>
                <a:lnTo>
                  <a:pt x="552" y="54"/>
                </a:lnTo>
                <a:lnTo>
                  <a:pt x="1130" y="626"/>
                </a:lnTo>
                <a:lnTo>
                  <a:pt x="1735" y="626"/>
                </a:lnTo>
                <a:lnTo>
                  <a:pt x="4318" y="3180"/>
                </a:lnTo>
                <a:cubicBezTo>
                  <a:pt x="4313" y="3552"/>
                  <a:pt x="4309" y="3925"/>
                  <a:pt x="4305" y="4298"/>
                </a:cubicBezTo>
                <a:lnTo>
                  <a:pt x="6537" y="6493"/>
                </a:lnTo>
                <a:cubicBezTo>
                  <a:pt x="7691" y="7662"/>
                  <a:pt x="11100" y="11220"/>
                  <a:pt x="10000" y="10000"/>
                </a:cubicBezTo>
                <a:cubicBezTo>
                  <a:pt x="8654" y="8506"/>
                  <a:pt x="7532" y="7434"/>
                  <a:pt x="6591" y="6479"/>
                </a:cubicBezTo>
                <a:cubicBezTo>
                  <a:pt x="5651" y="5524"/>
                  <a:pt x="5102" y="5006"/>
                  <a:pt x="4358" y="4270"/>
                </a:cubicBezTo>
                <a:cubicBezTo>
                  <a:pt x="4363" y="3898"/>
                  <a:pt x="4367" y="3526"/>
                  <a:pt x="4372" y="3153"/>
                </a:cubicBezTo>
                <a:lnTo>
                  <a:pt x="1762" y="572"/>
                </a:lnTo>
                <a:lnTo>
                  <a:pt x="1157" y="572"/>
                </a:lnTo>
                <a:lnTo>
                  <a:pt x="579" y="0"/>
                </a:lnTo>
                <a:lnTo>
                  <a:pt x="161" y="0"/>
                </a:lnTo>
              </a:path>
            </a:pathLst>
          </a:custGeom>
          <a:solidFill>
            <a:srgbClr val="00B4EB">
              <a:alpha val="20000"/>
            </a:srgbClr>
          </a:solidFill>
          <a:ln>
            <a:solidFill>
              <a:srgbClr val="00B4EB">
                <a:alpha val="20000"/>
              </a:srgbClr>
            </a:solidFill>
          </a:ln>
        </p:spPr>
        <p:txBody>
          <a:bodyPr vert="horz" wrap="square" lIns="91440" tIns="45720" rIns="91440" bIns="45720" numCol="1" anchor="t" anchorCtr="0" compatLnSpc="1"/>
          <a:lstStyle/>
          <a:p>
            <a:endParaRPr lang="zh-CN" altLang="en-US">
              <a:cs typeface="+mn-ea"/>
              <a:sym typeface="+mn-lt"/>
            </a:endParaRPr>
          </a:p>
        </p:txBody>
      </p:sp>
      <p:sp>
        <p:nvSpPr>
          <p:cNvPr id="163" name="矩形 162"/>
          <p:cNvSpPr/>
          <p:nvPr/>
        </p:nvSpPr>
        <p:spPr>
          <a:xfrm>
            <a:off x="8421961" y="492712"/>
            <a:ext cx="2779484" cy="65561"/>
          </a:xfrm>
          <a:prstGeom prst="rect">
            <a:avLst/>
          </a:prstGeom>
          <a:solidFill>
            <a:srgbClr val="00CC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64" name="矩形 163"/>
          <p:cNvSpPr/>
          <p:nvPr/>
        </p:nvSpPr>
        <p:spPr>
          <a:xfrm>
            <a:off x="10061435" y="339178"/>
            <a:ext cx="1142186" cy="65561"/>
          </a:xfrm>
          <a:prstGeom prst="rect">
            <a:avLst/>
          </a:prstGeom>
          <a:solidFill>
            <a:srgbClr val="00CC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65" name="矩形 164"/>
          <p:cNvSpPr/>
          <p:nvPr/>
        </p:nvSpPr>
        <p:spPr>
          <a:xfrm>
            <a:off x="9433579" y="184519"/>
            <a:ext cx="1770042" cy="65561"/>
          </a:xfrm>
          <a:prstGeom prst="rect">
            <a:avLst/>
          </a:prstGeom>
          <a:solidFill>
            <a:srgbClr val="00CC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166" name="Picture 10"/>
          <p:cNvPicPr>
            <a:picLocks noChangeAspect="1"/>
          </p:cNvPicPr>
          <p:nvPr/>
        </p:nvPicPr>
        <p:blipFill>
          <a:blip r:embed="rId2"/>
          <a:stretch>
            <a:fillRect/>
          </a:stretch>
        </p:blipFill>
        <p:spPr>
          <a:xfrm>
            <a:off x="11334212" y="834240"/>
            <a:ext cx="993380" cy="740122"/>
          </a:xfrm>
          <a:prstGeom prst="rect">
            <a:avLst/>
          </a:prstGeom>
        </p:spPr>
      </p:pic>
      <p:pic>
        <p:nvPicPr>
          <p:cNvPr id="291" name="Picture 10"/>
          <p:cNvPicPr>
            <a:picLocks noChangeAspect="1"/>
          </p:cNvPicPr>
          <p:nvPr/>
        </p:nvPicPr>
        <p:blipFill>
          <a:blip r:embed="rId3">
            <a:grayscl/>
          </a:blip>
          <a:stretch>
            <a:fillRect/>
          </a:stretch>
        </p:blipFill>
        <p:spPr>
          <a:xfrm>
            <a:off x="434261" y="2522486"/>
            <a:ext cx="3287944" cy="3287944"/>
          </a:xfrm>
          <a:prstGeom prst="rect">
            <a:avLst/>
          </a:prstGeom>
        </p:spPr>
      </p:pic>
      <p:pic>
        <p:nvPicPr>
          <p:cNvPr id="168" name="图片 167">
            <a:extLst>
              <a:ext uri="{FF2B5EF4-FFF2-40B4-BE49-F238E27FC236}">
                <a16:creationId xmlns:a16="http://schemas.microsoft.com/office/drawing/2014/main" id="{E5EBD6F7-8443-4A41-9454-9E9724BA452A}"/>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r="7916" b="22833"/>
          <a:stretch/>
        </p:blipFill>
        <p:spPr>
          <a:xfrm>
            <a:off x="11288632" y="50272"/>
            <a:ext cx="805852" cy="573337"/>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fade">
                                      <p:cBhvr>
                                        <p:cTn id="11" dur="500"/>
                                        <p:tgtEl>
                                          <p:spTgt spid="14"/>
                                        </p:tgtEl>
                                      </p:cBhvr>
                                    </p:animEffect>
                                    <p:anim calcmode="lin" valueType="num">
                                      <p:cBhvr>
                                        <p:cTn id="12" dur="500" fill="hold"/>
                                        <p:tgtEl>
                                          <p:spTgt spid="14"/>
                                        </p:tgtEl>
                                        <p:attrNameLst>
                                          <p:attrName>ppt_x</p:attrName>
                                        </p:attrNameLst>
                                      </p:cBhvr>
                                      <p:tavLst>
                                        <p:tav tm="0">
                                          <p:val>
                                            <p:strVal val="#ppt_x"/>
                                          </p:val>
                                        </p:tav>
                                        <p:tav tm="100000">
                                          <p:val>
                                            <p:strVal val="#ppt_x"/>
                                          </p:val>
                                        </p:tav>
                                      </p:tavLst>
                                    </p:anim>
                                    <p:anim calcmode="lin" valueType="num">
                                      <p:cBhvr>
                                        <p:cTn id="13" dur="5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1377150" y="1805461"/>
            <a:ext cx="3016936" cy="3016934"/>
            <a:chOff x="1008964" y="1741961"/>
            <a:chExt cx="3401622" cy="3401620"/>
          </a:xfrm>
        </p:grpSpPr>
        <p:grpSp>
          <p:nvGrpSpPr>
            <p:cNvPr id="17" name="组合 16"/>
            <p:cNvGrpSpPr/>
            <p:nvPr/>
          </p:nvGrpSpPr>
          <p:grpSpPr>
            <a:xfrm>
              <a:off x="1008964" y="1741961"/>
              <a:ext cx="3401622" cy="3401620"/>
              <a:chOff x="1413324" y="1664562"/>
              <a:chExt cx="1381545" cy="1381544"/>
            </a:xfrm>
          </p:grpSpPr>
          <p:sp>
            <p:nvSpPr>
              <p:cNvPr id="18" name="椭圆 17"/>
              <p:cNvSpPr/>
              <p:nvPr/>
            </p:nvSpPr>
            <p:spPr>
              <a:xfrm>
                <a:off x="1413324" y="1664562"/>
                <a:ext cx="1381545" cy="1381544"/>
              </a:xfrm>
              <a:prstGeom prst="ellipse">
                <a:avLst/>
              </a:prstGeom>
              <a:gradFill flip="none" rotWithShape="1">
                <a:gsLst>
                  <a:gs pos="65000">
                    <a:srgbClr val="01E2BC">
                      <a:alpha val="0"/>
                    </a:srgbClr>
                  </a:gs>
                  <a:gs pos="100000">
                    <a:srgbClr val="01E2BC"/>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dirty="0">
                  <a:cs typeface="+mn-ea"/>
                  <a:sym typeface="+mn-lt"/>
                </a:endParaRPr>
              </a:p>
            </p:txBody>
          </p:sp>
          <p:sp>
            <p:nvSpPr>
              <p:cNvPr id="19" name="椭圆 18"/>
              <p:cNvSpPr/>
              <p:nvPr/>
            </p:nvSpPr>
            <p:spPr>
              <a:xfrm>
                <a:off x="1516201" y="1767441"/>
                <a:ext cx="1175791" cy="1175790"/>
              </a:xfrm>
              <a:prstGeom prst="ellipse">
                <a:avLst/>
              </a:prstGeom>
              <a:noFill/>
              <a:ln>
                <a:solidFill>
                  <a:srgbClr val="2A9995"/>
                </a:solidFill>
              </a:ln>
              <a:effectLst>
                <a:glow rad="38100">
                  <a:srgbClr val="01E2BC">
                    <a:alpha val="1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dirty="0">
                  <a:cs typeface="+mn-ea"/>
                  <a:sym typeface="+mn-lt"/>
                </a:endParaRPr>
              </a:p>
            </p:txBody>
          </p:sp>
          <p:grpSp>
            <p:nvGrpSpPr>
              <p:cNvPr id="20" name="组合 19"/>
              <p:cNvGrpSpPr/>
              <p:nvPr/>
            </p:nvGrpSpPr>
            <p:grpSpPr>
              <a:xfrm>
                <a:off x="1600082" y="1814734"/>
                <a:ext cx="1008029" cy="1081197"/>
                <a:chOff x="4981968" y="4909761"/>
                <a:chExt cx="561350" cy="602097"/>
              </a:xfrm>
              <a:solidFill>
                <a:schemeClr val="bg1"/>
              </a:solidFill>
              <a:effectLst>
                <a:glow rad="50800">
                  <a:schemeClr val="bg1">
                    <a:alpha val="10000"/>
                  </a:schemeClr>
                </a:glow>
              </a:effectLst>
            </p:grpSpPr>
            <p:sp>
              <p:nvSpPr>
                <p:cNvPr id="24" name="任意多边形 23"/>
                <p:cNvSpPr/>
                <p:nvPr/>
              </p:nvSpPr>
              <p:spPr>
                <a:xfrm>
                  <a:off x="4981968" y="4909761"/>
                  <a:ext cx="561350" cy="194436"/>
                </a:xfrm>
                <a:custGeom>
                  <a:avLst/>
                  <a:gdLst>
                    <a:gd name="connsiteX0" fmla="*/ 280675 w 561350"/>
                    <a:gd name="connsiteY0" fmla="*/ 0 h 194436"/>
                    <a:gd name="connsiteX1" fmla="*/ 558070 w 561350"/>
                    <a:gd name="connsiteY1" fmla="*/ 183869 h 194436"/>
                    <a:gd name="connsiteX2" fmla="*/ 561350 w 561350"/>
                    <a:gd name="connsiteY2" fmla="*/ 194436 h 194436"/>
                    <a:gd name="connsiteX3" fmla="*/ 528660 w 561350"/>
                    <a:gd name="connsiteY3" fmla="*/ 194436 h 194436"/>
                    <a:gd name="connsiteX4" fmla="*/ 504584 w 561350"/>
                    <a:gd name="connsiteY4" fmla="*/ 150079 h 194436"/>
                    <a:gd name="connsiteX5" fmla="*/ 280675 w 561350"/>
                    <a:gd name="connsiteY5" fmla="*/ 31028 h 194436"/>
                    <a:gd name="connsiteX6" fmla="*/ 56766 w 561350"/>
                    <a:gd name="connsiteY6" fmla="*/ 150079 h 194436"/>
                    <a:gd name="connsiteX7" fmla="*/ 32690 w 561350"/>
                    <a:gd name="connsiteY7" fmla="*/ 194436 h 194436"/>
                    <a:gd name="connsiteX8" fmla="*/ 0 w 561350"/>
                    <a:gd name="connsiteY8" fmla="*/ 194436 h 194436"/>
                    <a:gd name="connsiteX9" fmla="*/ 3280 w 561350"/>
                    <a:gd name="connsiteY9" fmla="*/ 183869 h 194436"/>
                    <a:gd name="connsiteX10" fmla="*/ 280675 w 561350"/>
                    <a:gd name="connsiteY10" fmla="*/ 0 h 19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61350" h="194436">
                      <a:moveTo>
                        <a:pt x="280675" y="0"/>
                      </a:moveTo>
                      <a:cubicBezTo>
                        <a:pt x="405375" y="0"/>
                        <a:pt x="512368" y="75817"/>
                        <a:pt x="558070" y="183869"/>
                      </a:cubicBezTo>
                      <a:lnTo>
                        <a:pt x="561350" y="194436"/>
                      </a:lnTo>
                      <a:lnTo>
                        <a:pt x="528660" y="194436"/>
                      </a:lnTo>
                      <a:lnTo>
                        <a:pt x="504584" y="150079"/>
                      </a:lnTo>
                      <a:cubicBezTo>
                        <a:pt x="456059" y="78252"/>
                        <a:pt x="373882" y="31028"/>
                        <a:pt x="280675" y="31028"/>
                      </a:cubicBezTo>
                      <a:cubicBezTo>
                        <a:pt x="187468" y="31028"/>
                        <a:pt x="105292" y="78252"/>
                        <a:pt x="56766" y="150079"/>
                      </a:cubicBezTo>
                      <a:lnTo>
                        <a:pt x="32690" y="194436"/>
                      </a:lnTo>
                      <a:lnTo>
                        <a:pt x="0" y="194436"/>
                      </a:lnTo>
                      <a:lnTo>
                        <a:pt x="3280" y="183869"/>
                      </a:lnTo>
                      <a:cubicBezTo>
                        <a:pt x="48983" y="75817"/>
                        <a:pt x="155975" y="0"/>
                        <a:pt x="280675"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dirty="0">
                    <a:cs typeface="+mn-ea"/>
                    <a:sym typeface="+mn-lt"/>
                  </a:endParaRPr>
                </a:p>
              </p:txBody>
            </p:sp>
            <p:sp>
              <p:nvSpPr>
                <p:cNvPr id="26" name="任意多边形 25"/>
                <p:cNvSpPr/>
                <p:nvPr/>
              </p:nvSpPr>
              <p:spPr>
                <a:xfrm>
                  <a:off x="5028091" y="5397417"/>
                  <a:ext cx="132191" cy="92909"/>
                </a:xfrm>
                <a:custGeom>
                  <a:avLst/>
                  <a:gdLst>
                    <a:gd name="connsiteX0" fmla="*/ 0 w 132191"/>
                    <a:gd name="connsiteY0" fmla="*/ 0 h 92909"/>
                    <a:gd name="connsiteX1" fmla="*/ 40042 w 132191"/>
                    <a:gd name="connsiteY1" fmla="*/ 0 h 92909"/>
                    <a:gd name="connsiteX2" fmla="*/ 43618 w 132191"/>
                    <a:gd name="connsiteY2" fmla="*/ 4334 h 92909"/>
                    <a:gd name="connsiteX3" fmla="*/ 129449 w 132191"/>
                    <a:gd name="connsiteY3" fmla="*/ 62202 h 92909"/>
                    <a:gd name="connsiteX4" fmla="*/ 132191 w 132191"/>
                    <a:gd name="connsiteY4" fmla="*/ 63053 h 92909"/>
                    <a:gd name="connsiteX5" fmla="*/ 124191 w 132191"/>
                    <a:gd name="connsiteY5" fmla="*/ 92909 h 92909"/>
                    <a:gd name="connsiteX6" fmla="*/ 117372 w 132191"/>
                    <a:gd name="connsiteY6" fmla="*/ 90792 h 92909"/>
                    <a:gd name="connsiteX7" fmla="*/ 21678 w 132191"/>
                    <a:gd name="connsiteY7" fmla="*/ 26274 h 92909"/>
                    <a:gd name="connsiteX8" fmla="*/ 0 w 132191"/>
                    <a:gd name="connsiteY8" fmla="*/ 0 h 92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2191" h="92909">
                      <a:moveTo>
                        <a:pt x="0" y="0"/>
                      </a:moveTo>
                      <a:lnTo>
                        <a:pt x="40042" y="0"/>
                      </a:lnTo>
                      <a:lnTo>
                        <a:pt x="43618" y="4334"/>
                      </a:lnTo>
                      <a:cubicBezTo>
                        <a:pt x="68051" y="28767"/>
                        <a:pt x="97144" y="48539"/>
                        <a:pt x="129449" y="62202"/>
                      </a:cubicBezTo>
                      <a:lnTo>
                        <a:pt x="132191" y="63053"/>
                      </a:lnTo>
                      <a:lnTo>
                        <a:pt x="124191" y="92909"/>
                      </a:lnTo>
                      <a:lnTo>
                        <a:pt x="117372" y="90792"/>
                      </a:lnTo>
                      <a:cubicBezTo>
                        <a:pt x="81354" y="75558"/>
                        <a:pt x="48918" y="53514"/>
                        <a:pt x="21678" y="26274"/>
                      </a:cubicBez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dirty="0">
                    <a:cs typeface="+mn-ea"/>
                    <a:sym typeface="+mn-lt"/>
                  </a:endParaRPr>
                </a:p>
              </p:txBody>
            </p:sp>
            <p:sp>
              <p:nvSpPr>
                <p:cNvPr id="28" name="任意多边形 27"/>
                <p:cNvSpPr/>
                <p:nvPr/>
              </p:nvSpPr>
              <p:spPr>
                <a:xfrm>
                  <a:off x="5195981" y="5397408"/>
                  <a:ext cx="301221" cy="114450"/>
                </a:xfrm>
                <a:custGeom>
                  <a:avLst/>
                  <a:gdLst>
                    <a:gd name="connsiteX0" fmla="*/ 261179 w 301221"/>
                    <a:gd name="connsiteY0" fmla="*/ 0 h 114450"/>
                    <a:gd name="connsiteX1" fmla="*/ 301221 w 301221"/>
                    <a:gd name="connsiteY1" fmla="*/ 0 h 114450"/>
                    <a:gd name="connsiteX2" fmla="*/ 279543 w 301221"/>
                    <a:gd name="connsiteY2" fmla="*/ 26274 h 114450"/>
                    <a:gd name="connsiteX3" fmla="*/ 66666 w 301221"/>
                    <a:gd name="connsiteY3" fmla="*/ 114450 h 114450"/>
                    <a:gd name="connsiteX4" fmla="*/ 5993 w 301221"/>
                    <a:gd name="connsiteY4" fmla="*/ 108334 h 114450"/>
                    <a:gd name="connsiteX5" fmla="*/ 0 w 301221"/>
                    <a:gd name="connsiteY5" fmla="*/ 106474 h 114450"/>
                    <a:gd name="connsiteX6" fmla="*/ 8000 w 301221"/>
                    <a:gd name="connsiteY6" fmla="*/ 76618 h 114450"/>
                    <a:gd name="connsiteX7" fmla="*/ 12247 w 301221"/>
                    <a:gd name="connsiteY7" fmla="*/ 77936 h 114450"/>
                    <a:gd name="connsiteX8" fmla="*/ 66666 w 301221"/>
                    <a:gd name="connsiteY8" fmla="*/ 83422 h 114450"/>
                    <a:gd name="connsiteX9" fmla="*/ 257603 w 301221"/>
                    <a:gd name="connsiteY9" fmla="*/ 4334 h 114450"/>
                    <a:gd name="connsiteX10" fmla="*/ 261179 w 301221"/>
                    <a:gd name="connsiteY10" fmla="*/ 0 h 114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1221" h="114450">
                      <a:moveTo>
                        <a:pt x="261179" y="0"/>
                      </a:moveTo>
                      <a:lnTo>
                        <a:pt x="301221" y="0"/>
                      </a:lnTo>
                      <a:lnTo>
                        <a:pt x="279543" y="26274"/>
                      </a:lnTo>
                      <a:cubicBezTo>
                        <a:pt x="225063" y="80754"/>
                        <a:pt x="149800" y="114450"/>
                        <a:pt x="66666" y="114450"/>
                      </a:cubicBezTo>
                      <a:cubicBezTo>
                        <a:pt x="45883" y="114450"/>
                        <a:pt x="25592" y="112344"/>
                        <a:pt x="5993" y="108334"/>
                      </a:cubicBezTo>
                      <a:lnTo>
                        <a:pt x="0" y="106474"/>
                      </a:lnTo>
                      <a:lnTo>
                        <a:pt x="8000" y="76618"/>
                      </a:lnTo>
                      <a:lnTo>
                        <a:pt x="12247" y="77936"/>
                      </a:lnTo>
                      <a:cubicBezTo>
                        <a:pt x="29825" y="81533"/>
                        <a:pt x="48025" y="83422"/>
                        <a:pt x="66666" y="83422"/>
                      </a:cubicBezTo>
                      <a:cubicBezTo>
                        <a:pt x="141232" y="83422"/>
                        <a:pt x="208738" y="53199"/>
                        <a:pt x="257603" y="4334"/>
                      </a:cubicBezTo>
                      <a:lnTo>
                        <a:pt x="261179"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dirty="0">
                    <a:cs typeface="+mn-ea"/>
                    <a:sym typeface="+mn-lt"/>
                  </a:endParaRPr>
                </a:p>
              </p:txBody>
            </p:sp>
          </p:grpSp>
        </p:grpSp>
        <p:sp>
          <p:nvSpPr>
            <p:cNvPr id="236" name="文本框 235"/>
            <p:cNvSpPr txBox="1"/>
            <p:nvPr/>
          </p:nvSpPr>
          <p:spPr>
            <a:xfrm>
              <a:off x="1617158" y="2870186"/>
              <a:ext cx="2185234" cy="1145169"/>
            </a:xfrm>
            <a:prstGeom prst="rect">
              <a:avLst/>
            </a:prstGeom>
            <a:noFill/>
          </p:spPr>
          <p:txBody>
            <a:bodyPr wrap="square" rtlCol="0">
              <a:spAutoFit/>
            </a:bodyPr>
            <a:lstStyle/>
            <a:p>
              <a:pPr algn="ctr"/>
              <a:r>
                <a:rPr lang="zh-CN" altLang="en-US" sz="6000" b="1" dirty="0">
                  <a:gradFill>
                    <a:gsLst>
                      <a:gs pos="75000">
                        <a:srgbClr val="FEFEFF"/>
                      </a:gs>
                      <a:gs pos="25000">
                        <a:srgbClr val="FDFEFF"/>
                      </a:gs>
                      <a:gs pos="0">
                        <a:schemeClr val="bg1">
                          <a:alpha val="0"/>
                        </a:schemeClr>
                      </a:gs>
                      <a:gs pos="100000">
                        <a:schemeClr val="bg1">
                          <a:alpha val="20000"/>
                        </a:schemeClr>
                      </a:gs>
                    </a:gsLst>
                    <a:lin ang="0" scaled="0"/>
                  </a:gradFill>
                  <a:cs typeface="+mn-ea"/>
                  <a:sym typeface="+mn-lt"/>
                </a:rPr>
                <a:t>目录</a:t>
              </a:r>
              <a:endParaRPr lang="en-US" altLang="zh-CN" sz="6000" b="1" dirty="0">
                <a:gradFill>
                  <a:gsLst>
                    <a:gs pos="75000">
                      <a:srgbClr val="FEFEFF"/>
                    </a:gs>
                    <a:gs pos="25000">
                      <a:srgbClr val="FDFEFF"/>
                    </a:gs>
                    <a:gs pos="0">
                      <a:schemeClr val="bg1">
                        <a:alpha val="0"/>
                      </a:schemeClr>
                    </a:gs>
                    <a:gs pos="100000">
                      <a:schemeClr val="bg1">
                        <a:alpha val="20000"/>
                      </a:schemeClr>
                    </a:gs>
                  </a:gsLst>
                  <a:lin ang="0" scaled="0"/>
                </a:gradFill>
                <a:cs typeface="+mn-ea"/>
                <a:sym typeface="+mn-lt"/>
              </a:endParaRPr>
            </a:p>
          </p:txBody>
        </p:sp>
      </p:grpSp>
      <p:grpSp>
        <p:nvGrpSpPr>
          <p:cNvPr id="5" name="组合 4"/>
          <p:cNvGrpSpPr/>
          <p:nvPr/>
        </p:nvGrpSpPr>
        <p:grpSpPr>
          <a:xfrm>
            <a:off x="5634065" y="4323339"/>
            <a:ext cx="4628863" cy="858624"/>
            <a:chOff x="8707033" y="2937805"/>
            <a:chExt cx="4929551" cy="914400"/>
          </a:xfrm>
        </p:grpSpPr>
        <p:sp>
          <p:nvSpPr>
            <p:cNvPr id="23" name="文本框 22"/>
            <p:cNvSpPr txBox="1"/>
            <p:nvPr/>
          </p:nvSpPr>
          <p:spPr>
            <a:xfrm>
              <a:off x="9887895" y="3133396"/>
              <a:ext cx="3748689" cy="557208"/>
            </a:xfrm>
            <a:prstGeom prst="rect">
              <a:avLst/>
            </a:prstGeom>
            <a:noFill/>
          </p:spPr>
          <p:txBody>
            <a:bodyPr wrap="square" rtlCol="0">
              <a:spAutoFit/>
            </a:bodyPr>
            <a:lstStyle/>
            <a:p>
              <a:pPr algn="ctr"/>
              <a:r>
                <a:rPr lang="zh-CN" altLang="en-US" sz="2800" dirty="0">
                  <a:solidFill>
                    <a:schemeClr val="bg1"/>
                  </a:solidFill>
                  <a:latin typeface="Impact" panose="020B0806030902050204" pitchFamily="34" charset="0"/>
                  <a:ea typeface="微软雅黑" panose="020B0503020204020204" pitchFamily="34" charset="-122"/>
                  <a:sym typeface="Arial" panose="020B0604020202020204" pitchFamily="34" charset="0"/>
                </a:rPr>
                <a:t>数据可视化设计过程</a:t>
              </a:r>
            </a:p>
          </p:txBody>
        </p:sp>
        <p:sp>
          <p:nvSpPr>
            <p:cNvPr id="16" name="原创设计师QQ69613753    _12"/>
            <p:cNvSpPr/>
            <p:nvPr/>
          </p:nvSpPr>
          <p:spPr>
            <a:xfrm>
              <a:off x="8707033" y="2937805"/>
              <a:ext cx="914400" cy="9144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400" b="1" dirty="0">
                  <a:gradFill>
                    <a:gsLst>
                      <a:gs pos="100000">
                        <a:srgbClr val="00B0F0">
                          <a:alpha val="64000"/>
                        </a:srgbClr>
                      </a:gs>
                      <a:gs pos="0">
                        <a:schemeClr val="bg1"/>
                      </a:gs>
                    </a:gsLst>
                    <a:lin ang="5400000" scaled="0"/>
                  </a:gradFill>
                  <a:cs typeface="+mn-ea"/>
                  <a:sym typeface="+mn-lt"/>
                </a:rPr>
                <a:t>3</a:t>
              </a:r>
              <a:endParaRPr lang="zh-CN" altLang="en-US" sz="4400" b="1" dirty="0">
                <a:gradFill>
                  <a:gsLst>
                    <a:gs pos="100000">
                      <a:srgbClr val="00B0F0">
                        <a:alpha val="64000"/>
                      </a:srgbClr>
                    </a:gs>
                    <a:gs pos="0">
                      <a:schemeClr val="bg1"/>
                    </a:gs>
                  </a:gsLst>
                  <a:lin ang="5400000" scaled="0"/>
                </a:gradFill>
                <a:cs typeface="+mn-ea"/>
                <a:sym typeface="+mn-lt"/>
              </a:endParaRPr>
            </a:p>
          </p:txBody>
        </p:sp>
        <p:sp>
          <p:nvSpPr>
            <p:cNvPr id="118" name="矩形 117"/>
            <p:cNvSpPr/>
            <p:nvPr/>
          </p:nvSpPr>
          <p:spPr>
            <a:xfrm rot="18900000">
              <a:off x="8792669" y="3026871"/>
              <a:ext cx="743129" cy="736269"/>
            </a:xfrm>
            <a:prstGeom prst="rect">
              <a:avLst/>
            </a:prstGeom>
            <a:noFill/>
            <a:ln w="19050">
              <a:gradFill flip="none" rotWithShape="1">
                <a:gsLst>
                  <a:gs pos="67000">
                    <a:schemeClr val="accent5">
                      <a:lumMod val="40000"/>
                      <a:lumOff val="60000"/>
                    </a:schemeClr>
                  </a:gs>
                  <a:gs pos="0">
                    <a:schemeClr val="accent1">
                      <a:lumMod val="5000"/>
                      <a:lumOff val="95000"/>
                      <a:alpha val="43000"/>
                    </a:schemeClr>
                  </a:gs>
                  <a:gs pos="100000">
                    <a:srgbClr val="128EB7"/>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cs typeface="+mn-ea"/>
                <a:sym typeface="+mn-lt"/>
              </a:endParaRPr>
            </a:p>
          </p:txBody>
        </p:sp>
      </p:grpSp>
      <p:grpSp>
        <p:nvGrpSpPr>
          <p:cNvPr id="2" name="组合 1"/>
          <p:cNvGrpSpPr/>
          <p:nvPr/>
        </p:nvGrpSpPr>
        <p:grpSpPr>
          <a:xfrm>
            <a:off x="5634065" y="1424836"/>
            <a:ext cx="3908598" cy="858624"/>
            <a:chOff x="1991600" y="2901222"/>
            <a:chExt cx="4162499" cy="914400"/>
          </a:xfrm>
        </p:grpSpPr>
        <p:sp>
          <p:nvSpPr>
            <p:cNvPr id="25" name="文本框 24"/>
            <p:cNvSpPr txBox="1"/>
            <p:nvPr/>
          </p:nvSpPr>
          <p:spPr>
            <a:xfrm>
              <a:off x="3161659" y="3108242"/>
              <a:ext cx="2992440" cy="557208"/>
            </a:xfrm>
            <a:prstGeom prst="rect">
              <a:avLst/>
            </a:prstGeom>
            <a:noFill/>
          </p:spPr>
          <p:txBody>
            <a:bodyPr wrap="square" rtlCol="0">
              <a:spAutoFit/>
            </a:bodyPr>
            <a:lstStyle/>
            <a:p>
              <a:pPr algn="ctr"/>
              <a:r>
                <a:rPr lang="zh-CN" altLang="en-US" sz="2800" dirty="0">
                  <a:solidFill>
                    <a:schemeClr val="bg1"/>
                  </a:solidFill>
                  <a:latin typeface="Impact" panose="020B0806030902050204" pitchFamily="34" charset="0"/>
                  <a:ea typeface="微软雅黑" panose="020B0503020204020204" pitchFamily="34" charset="-122"/>
                  <a:sym typeface="Arial" panose="020B0604020202020204" pitchFamily="34" charset="0"/>
                </a:rPr>
                <a:t>数据可视化定义</a:t>
              </a:r>
              <a:endParaRPr lang="en-US" altLang="zh-CN" sz="2800" dirty="0">
                <a:solidFill>
                  <a:schemeClr val="bg1"/>
                </a:solidFill>
                <a:latin typeface="Impact" panose="020B0806030902050204" pitchFamily="34" charset="0"/>
                <a:ea typeface="微软雅黑" panose="020B0503020204020204" pitchFamily="34" charset="-122"/>
                <a:sym typeface="Arial" panose="020B0604020202020204" pitchFamily="34" charset="0"/>
              </a:endParaRPr>
            </a:p>
          </p:txBody>
        </p:sp>
        <p:sp>
          <p:nvSpPr>
            <p:cNvPr id="117" name="矩形 116"/>
            <p:cNvSpPr/>
            <p:nvPr/>
          </p:nvSpPr>
          <p:spPr>
            <a:xfrm rot="18900000">
              <a:off x="2077236" y="3001718"/>
              <a:ext cx="743129" cy="736269"/>
            </a:xfrm>
            <a:prstGeom prst="rect">
              <a:avLst/>
            </a:prstGeom>
            <a:noFill/>
            <a:ln w="19050">
              <a:gradFill flip="none" rotWithShape="1">
                <a:gsLst>
                  <a:gs pos="67000">
                    <a:schemeClr val="accent5">
                      <a:lumMod val="40000"/>
                      <a:lumOff val="60000"/>
                    </a:schemeClr>
                  </a:gs>
                  <a:gs pos="0">
                    <a:schemeClr val="accent1">
                      <a:lumMod val="5000"/>
                      <a:lumOff val="95000"/>
                      <a:alpha val="43000"/>
                    </a:schemeClr>
                  </a:gs>
                  <a:gs pos="100000">
                    <a:srgbClr val="128EB7"/>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cs typeface="+mn-ea"/>
                <a:sym typeface="+mn-lt"/>
              </a:endParaRPr>
            </a:p>
          </p:txBody>
        </p:sp>
        <p:sp>
          <p:nvSpPr>
            <p:cNvPr id="119" name="原创设计师QQ69613753    _12"/>
            <p:cNvSpPr/>
            <p:nvPr/>
          </p:nvSpPr>
          <p:spPr>
            <a:xfrm>
              <a:off x="1991600" y="2901222"/>
              <a:ext cx="914400" cy="9144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400" b="1" dirty="0">
                  <a:gradFill>
                    <a:gsLst>
                      <a:gs pos="100000">
                        <a:srgbClr val="00B0F0">
                          <a:alpha val="64000"/>
                        </a:srgbClr>
                      </a:gs>
                      <a:gs pos="0">
                        <a:schemeClr val="bg1"/>
                      </a:gs>
                    </a:gsLst>
                    <a:lin ang="5400000" scaled="0"/>
                  </a:gradFill>
                  <a:cs typeface="+mn-ea"/>
                  <a:sym typeface="+mn-lt"/>
                </a:rPr>
                <a:t>1</a:t>
              </a:r>
              <a:endParaRPr lang="zh-CN" altLang="en-US" sz="4400" b="1" dirty="0">
                <a:gradFill>
                  <a:gsLst>
                    <a:gs pos="100000">
                      <a:srgbClr val="00B0F0">
                        <a:alpha val="64000"/>
                      </a:srgbClr>
                    </a:gs>
                    <a:gs pos="0">
                      <a:schemeClr val="bg1"/>
                    </a:gs>
                  </a:gsLst>
                  <a:lin ang="5400000" scaled="0"/>
                </a:gradFill>
                <a:cs typeface="+mn-ea"/>
                <a:sym typeface="+mn-lt"/>
              </a:endParaRPr>
            </a:p>
          </p:txBody>
        </p:sp>
      </p:grpSp>
      <p:grpSp>
        <p:nvGrpSpPr>
          <p:cNvPr id="4" name="组合 3"/>
          <p:cNvGrpSpPr/>
          <p:nvPr/>
        </p:nvGrpSpPr>
        <p:grpSpPr>
          <a:xfrm>
            <a:off x="5634066" y="2805236"/>
            <a:ext cx="3857820" cy="858624"/>
            <a:chOff x="5173118" y="2883412"/>
            <a:chExt cx="4108423" cy="914400"/>
          </a:xfrm>
        </p:grpSpPr>
        <p:sp>
          <p:nvSpPr>
            <p:cNvPr id="21" name="文本框 20"/>
            <p:cNvSpPr txBox="1"/>
            <p:nvPr/>
          </p:nvSpPr>
          <p:spPr>
            <a:xfrm>
              <a:off x="6353981" y="3066132"/>
              <a:ext cx="2927560" cy="557208"/>
            </a:xfrm>
            <a:prstGeom prst="rect">
              <a:avLst/>
            </a:prstGeom>
            <a:noFill/>
          </p:spPr>
          <p:txBody>
            <a:bodyPr wrap="square" rtlCol="0">
              <a:spAutoFit/>
            </a:bodyPr>
            <a:lstStyle/>
            <a:p>
              <a:pPr algn="ctr"/>
              <a:r>
                <a:rPr lang="zh-CN" altLang="en-US" sz="2800" dirty="0">
                  <a:solidFill>
                    <a:schemeClr val="bg1"/>
                  </a:solidFill>
                  <a:latin typeface="Impact" panose="020B0806030902050204" pitchFamily="34" charset="0"/>
                  <a:ea typeface="微软雅黑" panose="020B0503020204020204" pitchFamily="34" charset="-122"/>
                  <a:sym typeface="Arial" panose="020B0604020202020204" pitchFamily="34" charset="0"/>
                </a:rPr>
                <a:t>数据可视化作用</a:t>
              </a:r>
            </a:p>
          </p:txBody>
        </p:sp>
        <p:sp>
          <p:nvSpPr>
            <p:cNvPr id="27" name="矩形 26"/>
            <p:cNvSpPr/>
            <p:nvPr/>
          </p:nvSpPr>
          <p:spPr>
            <a:xfrm rot="18900000">
              <a:off x="5258754" y="3001719"/>
              <a:ext cx="743129" cy="736269"/>
            </a:xfrm>
            <a:prstGeom prst="rect">
              <a:avLst/>
            </a:prstGeom>
            <a:noFill/>
            <a:ln w="19050">
              <a:gradFill flip="none" rotWithShape="1">
                <a:gsLst>
                  <a:gs pos="67000">
                    <a:schemeClr val="accent5">
                      <a:lumMod val="40000"/>
                      <a:lumOff val="60000"/>
                    </a:schemeClr>
                  </a:gs>
                  <a:gs pos="0">
                    <a:schemeClr val="accent1">
                      <a:lumMod val="5000"/>
                      <a:lumOff val="95000"/>
                      <a:alpha val="43000"/>
                    </a:schemeClr>
                  </a:gs>
                  <a:gs pos="100000">
                    <a:srgbClr val="128EB7"/>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cs typeface="+mn-ea"/>
                <a:sym typeface="+mn-lt"/>
              </a:endParaRPr>
            </a:p>
          </p:txBody>
        </p:sp>
        <p:sp>
          <p:nvSpPr>
            <p:cNvPr id="120" name="原创设计师QQ69613753    _12"/>
            <p:cNvSpPr/>
            <p:nvPr/>
          </p:nvSpPr>
          <p:spPr>
            <a:xfrm>
              <a:off x="5173118" y="2883412"/>
              <a:ext cx="914400" cy="9144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400" b="1" dirty="0">
                  <a:gradFill>
                    <a:gsLst>
                      <a:gs pos="100000">
                        <a:srgbClr val="00B0F0">
                          <a:alpha val="64000"/>
                        </a:srgbClr>
                      </a:gs>
                      <a:gs pos="0">
                        <a:schemeClr val="bg1"/>
                      </a:gs>
                    </a:gsLst>
                    <a:lin ang="5400000" scaled="0"/>
                  </a:gradFill>
                  <a:cs typeface="+mn-ea"/>
                  <a:sym typeface="+mn-lt"/>
                </a:rPr>
                <a:t>2</a:t>
              </a:r>
              <a:endParaRPr lang="zh-CN" altLang="en-US" sz="4400" b="1" dirty="0">
                <a:gradFill>
                  <a:gsLst>
                    <a:gs pos="100000">
                      <a:srgbClr val="00B0F0">
                        <a:alpha val="64000"/>
                      </a:srgbClr>
                    </a:gs>
                    <a:gs pos="0">
                      <a:schemeClr val="bg1"/>
                    </a:gs>
                  </a:gsLst>
                  <a:lin ang="5400000" scaled="0"/>
                </a:gradFill>
                <a:cs typeface="+mn-ea"/>
                <a:sym typeface="+mn-lt"/>
              </a:endParaRPr>
            </a:p>
          </p:txBody>
        </p:sp>
      </p:grpSp>
      <p:sp>
        <p:nvSpPr>
          <p:cNvPr id="3" name="矩形 2"/>
          <p:cNvSpPr/>
          <p:nvPr/>
        </p:nvSpPr>
        <p:spPr>
          <a:xfrm>
            <a:off x="199001" y="220337"/>
            <a:ext cx="11799065" cy="6444868"/>
          </a:xfrm>
          <a:prstGeom prst="rect">
            <a:avLst/>
          </a:prstGeom>
          <a:noFill/>
          <a:ln w="41275" cmpd="thinThick">
            <a:gradFill>
              <a:gsLst>
                <a:gs pos="0">
                  <a:schemeClr val="accent1">
                    <a:lumMod val="0"/>
                    <a:lumOff val="100000"/>
                  </a:schemeClr>
                </a:gs>
                <a:gs pos="74000">
                  <a:schemeClr val="accent5">
                    <a:lumMod val="60000"/>
                    <a:lumOff val="40000"/>
                  </a:schemeClr>
                </a:gs>
                <a:gs pos="83000">
                  <a:srgbClr val="00B0F0"/>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par>
                          <p:cTn id="8" fill="hold">
                            <p:stCondLst>
                              <p:cond delay="500"/>
                            </p:stCondLst>
                            <p:childTnLst>
                              <p:par>
                                <p:cTn id="9" presetID="16" presetClass="entr" presetSubtype="21"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barn(inVertical)">
                                      <p:cBhvr>
                                        <p:cTn id="11" dur="500"/>
                                        <p:tgtEl>
                                          <p:spTgt spid="4"/>
                                        </p:tgtEl>
                                      </p:cBhvr>
                                    </p:animEffect>
                                  </p:childTnLst>
                                </p:cTn>
                              </p:par>
                            </p:childTnLst>
                          </p:cTn>
                        </p:par>
                        <p:par>
                          <p:cTn id="12" fill="hold">
                            <p:stCondLst>
                              <p:cond delay="1000"/>
                            </p:stCondLst>
                            <p:childTnLst>
                              <p:par>
                                <p:cTn id="13" presetID="16" presetClass="entr" presetSubtype="21"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barn(inVertical)">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p:cNvPicPr>
            <a:picLocks noChangeAspect="1"/>
          </p:cNvPicPr>
          <p:nvPr/>
        </p:nvPicPr>
        <p:blipFill>
          <a:blip r:embed="rId2">
            <a:extLst>
              <a:ext uri="{BEBA8EAE-BF5A-486C-A8C5-ECC9F3942E4B}">
                <a14:imgProps xmlns:a14="http://schemas.microsoft.com/office/drawing/2010/main">
                  <a14:imgLayer r:embed="rId3">
                    <a14:imgEffect>
                      <a14:colorTemperature colorTemp="11200"/>
                    </a14:imgEffect>
                    <a14:imgEffect>
                      <a14:brightnessContrast bright="-40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29" name="图片 28"/>
          <p:cNvPicPr>
            <a:picLocks noChangeAspect="1"/>
          </p:cNvPicPr>
          <p:nvPr/>
        </p:nvPicPr>
        <p:blipFill>
          <a:blip r:embed="rId4"/>
          <a:srcRect l="30226" t="54124"/>
          <a:stretch>
            <a:fillRect/>
          </a:stretch>
        </p:blipFill>
        <p:spPr>
          <a:xfrm>
            <a:off x="0" y="0"/>
            <a:ext cx="1305921" cy="858638"/>
          </a:xfrm>
          <a:custGeom>
            <a:avLst/>
            <a:gdLst>
              <a:gd name="connsiteX0" fmla="*/ 0 w 1305921"/>
              <a:gd name="connsiteY0" fmla="*/ 0 h 858638"/>
              <a:gd name="connsiteX1" fmla="*/ 1305921 w 1305921"/>
              <a:gd name="connsiteY1" fmla="*/ 0 h 858638"/>
              <a:gd name="connsiteX2" fmla="*/ 1305921 w 1305921"/>
              <a:gd name="connsiteY2" fmla="*/ 858638 h 858638"/>
              <a:gd name="connsiteX3" fmla="*/ 0 w 1305921"/>
              <a:gd name="connsiteY3" fmla="*/ 858638 h 858638"/>
            </a:gdLst>
            <a:ahLst/>
            <a:cxnLst>
              <a:cxn ang="0">
                <a:pos x="connsiteX0" y="connsiteY0"/>
              </a:cxn>
              <a:cxn ang="0">
                <a:pos x="connsiteX1" y="connsiteY1"/>
              </a:cxn>
              <a:cxn ang="0">
                <a:pos x="connsiteX2" y="connsiteY2"/>
              </a:cxn>
              <a:cxn ang="0">
                <a:pos x="connsiteX3" y="connsiteY3"/>
              </a:cxn>
            </a:cxnLst>
            <a:rect l="l" t="t" r="r" b="b"/>
            <a:pathLst>
              <a:path w="1305921" h="858638">
                <a:moveTo>
                  <a:pt x="0" y="0"/>
                </a:moveTo>
                <a:lnTo>
                  <a:pt x="1305921" y="0"/>
                </a:lnTo>
                <a:lnTo>
                  <a:pt x="1305921" y="858638"/>
                </a:lnTo>
                <a:lnTo>
                  <a:pt x="0" y="858638"/>
                </a:lnTo>
                <a:close/>
              </a:path>
            </a:pathLst>
          </a:custGeom>
        </p:spPr>
      </p:pic>
      <p:pic>
        <p:nvPicPr>
          <p:cNvPr id="30" name="图片 29"/>
          <p:cNvPicPr>
            <a:picLocks noChangeAspect="1"/>
          </p:cNvPicPr>
          <p:nvPr/>
        </p:nvPicPr>
        <p:blipFill>
          <a:blip r:embed="rId5"/>
          <a:srcRect t="62945"/>
          <a:stretch>
            <a:fillRect/>
          </a:stretch>
        </p:blipFill>
        <p:spPr>
          <a:xfrm>
            <a:off x="5120000" y="0"/>
            <a:ext cx="2322777" cy="862954"/>
          </a:xfrm>
          <a:custGeom>
            <a:avLst/>
            <a:gdLst>
              <a:gd name="connsiteX0" fmla="*/ 0 w 2322777"/>
              <a:gd name="connsiteY0" fmla="*/ 0 h 862954"/>
              <a:gd name="connsiteX1" fmla="*/ 2322777 w 2322777"/>
              <a:gd name="connsiteY1" fmla="*/ 0 h 862954"/>
              <a:gd name="connsiteX2" fmla="*/ 2322777 w 2322777"/>
              <a:gd name="connsiteY2" fmla="*/ 862954 h 862954"/>
              <a:gd name="connsiteX3" fmla="*/ 0 w 2322777"/>
              <a:gd name="connsiteY3" fmla="*/ 862954 h 862954"/>
            </a:gdLst>
            <a:ahLst/>
            <a:cxnLst>
              <a:cxn ang="0">
                <a:pos x="connsiteX0" y="connsiteY0"/>
              </a:cxn>
              <a:cxn ang="0">
                <a:pos x="connsiteX1" y="connsiteY1"/>
              </a:cxn>
              <a:cxn ang="0">
                <a:pos x="connsiteX2" y="connsiteY2"/>
              </a:cxn>
              <a:cxn ang="0">
                <a:pos x="connsiteX3" y="connsiteY3"/>
              </a:cxn>
            </a:cxnLst>
            <a:rect l="l" t="t" r="r" b="b"/>
            <a:pathLst>
              <a:path w="2322777" h="862954">
                <a:moveTo>
                  <a:pt x="0" y="0"/>
                </a:moveTo>
                <a:lnTo>
                  <a:pt x="2322777" y="0"/>
                </a:lnTo>
                <a:lnTo>
                  <a:pt x="2322777" y="862954"/>
                </a:lnTo>
                <a:lnTo>
                  <a:pt x="0" y="862954"/>
                </a:lnTo>
                <a:close/>
              </a:path>
            </a:pathLst>
          </a:custGeom>
        </p:spPr>
      </p:pic>
      <p:sp>
        <p:nvSpPr>
          <p:cNvPr id="31" name="矩形 30"/>
          <p:cNvSpPr/>
          <p:nvPr/>
        </p:nvSpPr>
        <p:spPr>
          <a:xfrm>
            <a:off x="0" y="0"/>
            <a:ext cx="12192000" cy="6858000"/>
          </a:xfrm>
          <a:prstGeom prst="rect">
            <a:avLst/>
          </a:prstGeom>
          <a:solidFill>
            <a:schemeClr val="tx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nvGrpSpPr>
          <p:cNvPr id="17" name="组合 16"/>
          <p:cNvGrpSpPr/>
          <p:nvPr/>
        </p:nvGrpSpPr>
        <p:grpSpPr>
          <a:xfrm>
            <a:off x="1737553" y="1725125"/>
            <a:ext cx="2849835" cy="2849833"/>
            <a:chOff x="1413324" y="1664562"/>
            <a:chExt cx="1381545" cy="1381544"/>
          </a:xfrm>
        </p:grpSpPr>
        <p:sp>
          <p:nvSpPr>
            <p:cNvPr id="18" name="椭圆 17"/>
            <p:cNvSpPr/>
            <p:nvPr/>
          </p:nvSpPr>
          <p:spPr>
            <a:xfrm>
              <a:off x="1413324" y="1664562"/>
              <a:ext cx="1381545" cy="1381544"/>
            </a:xfrm>
            <a:prstGeom prst="ellipse">
              <a:avLst/>
            </a:prstGeom>
            <a:gradFill flip="none" rotWithShape="1">
              <a:gsLst>
                <a:gs pos="65000">
                  <a:srgbClr val="01E2BC">
                    <a:alpha val="0"/>
                  </a:srgbClr>
                </a:gs>
                <a:gs pos="100000">
                  <a:srgbClr val="01E2BC"/>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dirty="0">
                <a:cs typeface="+mn-ea"/>
                <a:sym typeface="+mn-lt"/>
              </a:endParaRPr>
            </a:p>
          </p:txBody>
        </p:sp>
        <p:sp>
          <p:nvSpPr>
            <p:cNvPr id="19" name="椭圆 18"/>
            <p:cNvSpPr/>
            <p:nvPr/>
          </p:nvSpPr>
          <p:spPr>
            <a:xfrm>
              <a:off x="1516201" y="1767441"/>
              <a:ext cx="1175791" cy="1175790"/>
            </a:xfrm>
            <a:prstGeom prst="ellipse">
              <a:avLst/>
            </a:prstGeom>
            <a:noFill/>
            <a:ln>
              <a:solidFill>
                <a:srgbClr val="2A9995"/>
              </a:solidFill>
            </a:ln>
            <a:effectLst>
              <a:glow rad="38100">
                <a:srgbClr val="01E2BC">
                  <a:alpha val="1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dirty="0">
                <a:cs typeface="+mn-ea"/>
                <a:sym typeface="+mn-lt"/>
              </a:endParaRPr>
            </a:p>
          </p:txBody>
        </p:sp>
        <p:grpSp>
          <p:nvGrpSpPr>
            <p:cNvPr id="20" name="组合 19"/>
            <p:cNvGrpSpPr/>
            <p:nvPr/>
          </p:nvGrpSpPr>
          <p:grpSpPr>
            <a:xfrm>
              <a:off x="1600082" y="1814734"/>
              <a:ext cx="1008029" cy="1081197"/>
              <a:chOff x="4981968" y="4909761"/>
              <a:chExt cx="561350" cy="602097"/>
            </a:xfrm>
            <a:solidFill>
              <a:schemeClr val="bg1"/>
            </a:solidFill>
            <a:effectLst>
              <a:glow rad="50800">
                <a:schemeClr val="bg1">
                  <a:alpha val="10000"/>
                </a:schemeClr>
              </a:glow>
            </a:effectLst>
          </p:grpSpPr>
          <p:sp>
            <p:nvSpPr>
              <p:cNvPr id="22" name="任意多边形 21"/>
              <p:cNvSpPr/>
              <p:nvPr/>
            </p:nvSpPr>
            <p:spPr>
              <a:xfrm>
                <a:off x="4981968" y="4909761"/>
                <a:ext cx="561350" cy="194436"/>
              </a:xfrm>
              <a:custGeom>
                <a:avLst/>
                <a:gdLst>
                  <a:gd name="connsiteX0" fmla="*/ 280675 w 561350"/>
                  <a:gd name="connsiteY0" fmla="*/ 0 h 194436"/>
                  <a:gd name="connsiteX1" fmla="*/ 558070 w 561350"/>
                  <a:gd name="connsiteY1" fmla="*/ 183869 h 194436"/>
                  <a:gd name="connsiteX2" fmla="*/ 561350 w 561350"/>
                  <a:gd name="connsiteY2" fmla="*/ 194436 h 194436"/>
                  <a:gd name="connsiteX3" fmla="*/ 528660 w 561350"/>
                  <a:gd name="connsiteY3" fmla="*/ 194436 h 194436"/>
                  <a:gd name="connsiteX4" fmla="*/ 504584 w 561350"/>
                  <a:gd name="connsiteY4" fmla="*/ 150079 h 194436"/>
                  <a:gd name="connsiteX5" fmla="*/ 280675 w 561350"/>
                  <a:gd name="connsiteY5" fmla="*/ 31028 h 194436"/>
                  <a:gd name="connsiteX6" fmla="*/ 56766 w 561350"/>
                  <a:gd name="connsiteY6" fmla="*/ 150079 h 194436"/>
                  <a:gd name="connsiteX7" fmla="*/ 32690 w 561350"/>
                  <a:gd name="connsiteY7" fmla="*/ 194436 h 194436"/>
                  <a:gd name="connsiteX8" fmla="*/ 0 w 561350"/>
                  <a:gd name="connsiteY8" fmla="*/ 194436 h 194436"/>
                  <a:gd name="connsiteX9" fmla="*/ 3280 w 561350"/>
                  <a:gd name="connsiteY9" fmla="*/ 183869 h 194436"/>
                  <a:gd name="connsiteX10" fmla="*/ 280675 w 561350"/>
                  <a:gd name="connsiteY10" fmla="*/ 0 h 19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61350" h="194436">
                    <a:moveTo>
                      <a:pt x="280675" y="0"/>
                    </a:moveTo>
                    <a:cubicBezTo>
                      <a:pt x="405375" y="0"/>
                      <a:pt x="512368" y="75817"/>
                      <a:pt x="558070" y="183869"/>
                    </a:cubicBezTo>
                    <a:lnTo>
                      <a:pt x="561350" y="194436"/>
                    </a:lnTo>
                    <a:lnTo>
                      <a:pt x="528660" y="194436"/>
                    </a:lnTo>
                    <a:lnTo>
                      <a:pt x="504584" y="150079"/>
                    </a:lnTo>
                    <a:cubicBezTo>
                      <a:pt x="456059" y="78252"/>
                      <a:pt x="373882" y="31028"/>
                      <a:pt x="280675" y="31028"/>
                    </a:cubicBezTo>
                    <a:cubicBezTo>
                      <a:pt x="187468" y="31028"/>
                      <a:pt x="105292" y="78252"/>
                      <a:pt x="56766" y="150079"/>
                    </a:cubicBezTo>
                    <a:lnTo>
                      <a:pt x="32690" y="194436"/>
                    </a:lnTo>
                    <a:lnTo>
                      <a:pt x="0" y="194436"/>
                    </a:lnTo>
                    <a:lnTo>
                      <a:pt x="3280" y="183869"/>
                    </a:lnTo>
                    <a:cubicBezTo>
                      <a:pt x="48983" y="75817"/>
                      <a:pt x="155975" y="0"/>
                      <a:pt x="280675"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dirty="0">
                  <a:cs typeface="+mn-ea"/>
                  <a:sym typeface="+mn-lt"/>
                </a:endParaRPr>
              </a:p>
            </p:txBody>
          </p:sp>
          <p:sp>
            <p:nvSpPr>
              <p:cNvPr id="23" name="任意多边形 22"/>
              <p:cNvSpPr/>
              <p:nvPr/>
            </p:nvSpPr>
            <p:spPr>
              <a:xfrm>
                <a:off x="5028091" y="5397417"/>
                <a:ext cx="132191" cy="92909"/>
              </a:xfrm>
              <a:custGeom>
                <a:avLst/>
                <a:gdLst>
                  <a:gd name="connsiteX0" fmla="*/ 0 w 132191"/>
                  <a:gd name="connsiteY0" fmla="*/ 0 h 92909"/>
                  <a:gd name="connsiteX1" fmla="*/ 40042 w 132191"/>
                  <a:gd name="connsiteY1" fmla="*/ 0 h 92909"/>
                  <a:gd name="connsiteX2" fmla="*/ 43618 w 132191"/>
                  <a:gd name="connsiteY2" fmla="*/ 4334 h 92909"/>
                  <a:gd name="connsiteX3" fmla="*/ 129449 w 132191"/>
                  <a:gd name="connsiteY3" fmla="*/ 62202 h 92909"/>
                  <a:gd name="connsiteX4" fmla="*/ 132191 w 132191"/>
                  <a:gd name="connsiteY4" fmla="*/ 63053 h 92909"/>
                  <a:gd name="connsiteX5" fmla="*/ 124191 w 132191"/>
                  <a:gd name="connsiteY5" fmla="*/ 92909 h 92909"/>
                  <a:gd name="connsiteX6" fmla="*/ 117372 w 132191"/>
                  <a:gd name="connsiteY6" fmla="*/ 90792 h 92909"/>
                  <a:gd name="connsiteX7" fmla="*/ 21678 w 132191"/>
                  <a:gd name="connsiteY7" fmla="*/ 26274 h 92909"/>
                  <a:gd name="connsiteX8" fmla="*/ 0 w 132191"/>
                  <a:gd name="connsiteY8" fmla="*/ 0 h 92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2191" h="92909">
                    <a:moveTo>
                      <a:pt x="0" y="0"/>
                    </a:moveTo>
                    <a:lnTo>
                      <a:pt x="40042" y="0"/>
                    </a:lnTo>
                    <a:lnTo>
                      <a:pt x="43618" y="4334"/>
                    </a:lnTo>
                    <a:cubicBezTo>
                      <a:pt x="68051" y="28767"/>
                      <a:pt x="97144" y="48539"/>
                      <a:pt x="129449" y="62202"/>
                    </a:cubicBezTo>
                    <a:lnTo>
                      <a:pt x="132191" y="63053"/>
                    </a:lnTo>
                    <a:lnTo>
                      <a:pt x="124191" y="92909"/>
                    </a:lnTo>
                    <a:lnTo>
                      <a:pt x="117372" y="90792"/>
                    </a:lnTo>
                    <a:cubicBezTo>
                      <a:pt x="81354" y="75558"/>
                      <a:pt x="48918" y="53514"/>
                      <a:pt x="21678" y="26274"/>
                    </a:cubicBez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dirty="0">
                  <a:cs typeface="+mn-ea"/>
                  <a:sym typeface="+mn-lt"/>
                </a:endParaRPr>
              </a:p>
            </p:txBody>
          </p:sp>
          <p:sp>
            <p:nvSpPr>
              <p:cNvPr id="24" name="任意多边形 23"/>
              <p:cNvSpPr/>
              <p:nvPr/>
            </p:nvSpPr>
            <p:spPr>
              <a:xfrm>
                <a:off x="5195981" y="5397408"/>
                <a:ext cx="301221" cy="114450"/>
              </a:xfrm>
              <a:custGeom>
                <a:avLst/>
                <a:gdLst>
                  <a:gd name="connsiteX0" fmla="*/ 261179 w 301221"/>
                  <a:gd name="connsiteY0" fmla="*/ 0 h 114450"/>
                  <a:gd name="connsiteX1" fmla="*/ 301221 w 301221"/>
                  <a:gd name="connsiteY1" fmla="*/ 0 h 114450"/>
                  <a:gd name="connsiteX2" fmla="*/ 279543 w 301221"/>
                  <a:gd name="connsiteY2" fmla="*/ 26274 h 114450"/>
                  <a:gd name="connsiteX3" fmla="*/ 66666 w 301221"/>
                  <a:gd name="connsiteY3" fmla="*/ 114450 h 114450"/>
                  <a:gd name="connsiteX4" fmla="*/ 5993 w 301221"/>
                  <a:gd name="connsiteY4" fmla="*/ 108334 h 114450"/>
                  <a:gd name="connsiteX5" fmla="*/ 0 w 301221"/>
                  <a:gd name="connsiteY5" fmla="*/ 106474 h 114450"/>
                  <a:gd name="connsiteX6" fmla="*/ 8000 w 301221"/>
                  <a:gd name="connsiteY6" fmla="*/ 76618 h 114450"/>
                  <a:gd name="connsiteX7" fmla="*/ 12247 w 301221"/>
                  <a:gd name="connsiteY7" fmla="*/ 77936 h 114450"/>
                  <a:gd name="connsiteX8" fmla="*/ 66666 w 301221"/>
                  <a:gd name="connsiteY8" fmla="*/ 83422 h 114450"/>
                  <a:gd name="connsiteX9" fmla="*/ 257603 w 301221"/>
                  <a:gd name="connsiteY9" fmla="*/ 4334 h 114450"/>
                  <a:gd name="connsiteX10" fmla="*/ 261179 w 301221"/>
                  <a:gd name="connsiteY10" fmla="*/ 0 h 114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1221" h="114450">
                    <a:moveTo>
                      <a:pt x="261179" y="0"/>
                    </a:moveTo>
                    <a:lnTo>
                      <a:pt x="301221" y="0"/>
                    </a:lnTo>
                    <a:lnTo>
                      <a:pt x="279543" y="26274"/>
                    </a:lnTo>
                    <a:cubicBezTo>
                      <a:pt x="225063" y="80754"/>
                      <a:pt x="149800" y="114450"/>
                      <a:pt x="66666" y="114450"/>
                    </a:cubicBezTo>
                    <a:cubicBezTo>
                      <a:pt x="45883" y="114450"/>
                      <a:pt x="25592" y="112344"/>
                      <a:pt x="5993" y="108334"/>
                    </a:cubicBezTo>
                    <a:lnTo>
                      <a:pt x="0" y="106474"/>
                    </a:lnTo>
                    <a:lnTo>
                      <a:pt x="8000" y="76618"/>
                    </a:lnTo>
                    <a:lnTo>
                      <a:pt x="12247" y="77936"/>
                    </a:lnTo>
                    <a:cubicBezTo>
                      <a:pt x="29825" y="81533"/>
                      <a:pt x="48025" y="83422"/>
                      <a:pt x="66666" y="83422"/>
                    </a:cubicBezTo>
                    <a:cubicBezTo>
                      <a:pt x="141232" y="83422"/>
                      <a:pt x="208738" y="53199"/>
                      <a:pt x="257603" y="4334"/>
                    </a:cubicBezTo>
                    <a:lnTo>
                      <a:pt x="261179"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dirty="0">
                  <a:cs typeface="+mn-ea"/>
                  <a:sym typeface="+mn-lt"/>
                </a:endParaRPr>
              </a:p>
            </p:txBody>
          </p:sp>
        </p:grpSp>
        <p:sp>
          <p:nvSpPr>
            <p:cNvPr id="21" name="文本框 20"/>
            <p:cNvSpPr txBox="1"/>
            <p:nvPr/>
          </p:nvSpPr>
          <p:spPr>
            <a:xfrm>
              <a:off x="1797413" y="2078226"/>
              <a:ext cx="642821" cy="641578"/>
            </a:xfrm>
            <a:prstGeom prst="rect">
              <a:avLst/>
            </a:prstGeom>
            <a:noFill/>
          </p:spPr>
          <p:txBody>
            <a:bodyPr wrap="none" rtlCol="0">
              <a:spAutoFit/>
            </a:bodyPr>
            <a:lstStyle/>
            <a:p>
              <a:r>
                <a:rPr lang="en-US" altLang="zh-CN" sz="8000" b="1" dirty="0">
                  <a:solidFill>
                    <a:schemeClr val="bg1"/>
                  </a:solidFill>
                  <a:cs typeface="+mn-ea"/>
                  <a:sym typeface="+mn-lt"/>
                </a:rPr>
                <a:t>01</a:t>
              </a:r>
              <a:endParaRPr lang="zh-CN" altLang="en-US" sz="8000" b="1" dirty="0">
                <a:solidFill>
                  <a:srgbClr val="01E2BC"/>
                </a:solidFill>
                <a:cs typeface="+mn-ea"/>
                <a:sym typeface="+mn-lt"/>
              </a:endParaRPr>
            </a:p>
          </p:txBody>
        </p:sp>
      </p:grpSp>
      <p:sp>
        <p:nvSpPr>
          <p:cNvPr id="25" name="Rectangle 3"/>
          <p:cNvSpPr txBox="1">
            <a:spLocks noChangeArrowheads="1"/>
          </p:cNvSpPr>
          <p:nvPr/>
        </p:nvSpPr>
        <p:spPr bwMode="auto">
          <a:xfrm>
            <a:off x="4758991" y="2640906"/>
            <a:ext cx="6629442" cy="1200329"/>
          </a:xfrm>
          <a:prstGeom prst="rect">
            <a:avLst/>
          </a:prstGeom>
          <a:noFill/>
        </p:spPr>
        <p:txBody>
          <a:bodyPr wrap="square" rtlCol="0">
            <a:spAutoFit/>
          </a:bodyPr>
          <a:lstStyle>
            <a:defPPr>
              <a:defRPr lang="zh-CN"/>
            </a:defPPr>
            <a:lvl1pPr marL="342900" indent="-342900">
              <a:buFont typeface="Wingdings" panose="05000000000000000000" pitchFamily="2" charset="2"/>
              <a:buChar char="Ø"/>
              <a:defRPr sz="2400">
                <a:gradFill>
                  <a:gsLst>
                    <a:gs pos="0">
                      <a:schemeClr val="bg1"/>
                    </a:gs>
                    <a:gs pos="100000">
                      <a:srgbClr val="2A9995"/>
                    </a:gs>
                  </a:gsLst>
                  <a:lin ang="5400000" scaled="1"/>
                </a:gradFill>
                <a:effectLst>
                  <a:glow rad="88900">
                    <a:srgbClr val="073780">
                      <a:alpha val="58000"/>
                    </a:srgbClr>
                  </a:glow>
                </a:effectLst>
                <a:latin typeface="经典综艺体简" panose="02010609000101010101" pitchFamily="49" charset="-122"/>
                <a:ea typeface="经典综艺体简" panose="02010609000101010101" pitchFamily="49" charset="-122"/>
                <a:cs typeface="经典综艺体简" panose="02010609000101010101" pitchFamily="49" charset="-122"/>
              </a:defRPr>
            </a:lvl1pPr>
          </a:lstStyle>
          <a:p>
            <a:pPr marL="0" indent="0" algn="ctr">
              <a:buNone/>
            </a:pPr>
            <a:r>
              <a:rPr lang="zh-CN" altLang="en-US" sz="7200" b="1" dirty="0">
                <a:latin typeface="+mn-lt"/>
                <a:ea typeface="+mn-ea"/>
                <a:cs typeface="+mn-ea"/>
                <a:sym typeface="Arial" panose="020B0604020202020204" pitchFamily="34" charset="0"/>
              </a:rPr>
              <a:t>数据可视化定义</a:t>
            </a:r>
            <a:endParaRPr lang="en-US" altLang="zh-CN" sz="7200" b="1" dirty="0">
              <a:latin typeface="+mn-lt"/>
              <a:ea typeface="+mn-ea"/>
              <a:cs typeface="+mn-ea"/>
              <a:sym typeface="Arial" panose="020B0604020202020204" pitchFamily="34" charset="0"/>
            </a:endParaRPr>
          </a:p>
        </p:txBody>
      </p:sp>
      <p:cxnSp>
        <p:nvCxnSpPr>
          <p:cNvPr id="26" name="Straight Connector 4"/>
          <p:cNvCxnSpPr/>
          <p:nvPr/>
        </p:nvCxnSpPr>
        <p:spPr>
          <a:xfrm>
            <a:off x="4587388" y="4009845"/>
            <a:ext cx="6056389" cy="0"/>
          </a:xfrm>
          <a:prstGeom prst="line">
            <a:avLst/>
          </a:prstGeom>
          <a:ln w="3175">
            <a:gradFill>
              <a:gsLst>
                <a:gs pos="0">
                  <a:schemeClr val="accent1">
                    <a:lumMod val="5000"/>
                    <a:lumOff val="95000"/>
                  </a:schemeClr>
                </a:gs>
                <a:gs pos="74000">
                  <a:schemeClr val="accent1">
                    <a:lumMod val="45000"/>
                    <a:lumOff val="55000"/>
                  </a:schemeClr>
                </a:gs>
                <a:gs pos="83000">
                  <a:srgbClr val="163A46"/>
                </a:gs>
                <a:gs pos="100000">
                  <a:schemeClr val="accent1">
                    <a:lumMod val="30000"/>
                    <a:lumOff val="70000"/>
                  </a:schemeClr>
                </a:gs>
              </a:gsLst>
              <a:lin ang="5400000" scaled="1"/>
            </a:gradFill>
          </a:ln>
        </p:spPr>
        <p:style>
          <a:lnRef idx="1">
            <a:schemeClr val="accent1"/>
          </a:lnRef>
          <a:fillRef idx="0">
            <a:schemeClr val="accent1"/>
          </a:fillRef>
          <a:effectRef idx="0">
            <a:schemeClr val="accent1"/>
          </a:effectRef>
          <a:fontRef idx="minor">
            <a:schemeClr val="tx1"/>
          </a:fontRef>
        </p:style>
      </p:cxnSp>
      <p:pic>
        <p:nvPicPr>
          <p:cNvPr id="16" name="图片 15">
            <a:extLst>
              <a:ext uri="{FF2B5EF4-FFF2-40B4-BE49-F238E27FC236}">
                <a16:creationId xmlns:a16="http://schemas.microsoft.com/office/drawing/2014/main" id="{0172F232-689C-4BA2-B576-DD74B58440B6}"/>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r="6292" b="27165"/>
          <a:stretch/>
        </p:blipFill>
        <p:spPr>
          <a:xfrm>
            <a:off x="10960768" y="279048"/>
            <a:ext cx="878305" cy="579590"/>
          </a:xfrm>
          <a:prstGeom prst="rect">
            <a:avLst/>
          </a:prstGeom>
          <a:noFill/>
          <a:ln>
            <a:noFill/>
          </a:ln>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1000" fill="hold"/>
                                        <p:tgtEl>
                                          <p:spTgt spid="17"/>
                                        </p:tgtEl>
                                        <p:attrNameLst>
                                          <p:attrName>ppt_w</p:attrName>
                                        </p:attrNameLst>
                                      </p:cBhvr>
                                      <p:tavLst>
                                        <p:tav tm="0">
                                          <p:val>
                                            <p:fltVal val="0"/>
                                          </p:val>
                                        </p:tav>
                                        <p:tav tm="100000">
                                          <p:val>
                                            <p:strVal val="#ppt_w"/>
                                          </p:val>
                                        </p:tav>
                                      </p:tavLst>
                                    </p:anim>
                                    <p:anim calcmode="lin" valueType="num">
                                      <p:cBhvr>
                                        <p:cTn id="8" dur="1000" fill="hold"/>
                                        <p:tgtEl>
                                          <p:spTgt spid="17"/>
                                        </p:tgtEl>
                                        <p:attrNameLst>
                                          <p:attrName>ppt_h</p:attrName>
                                        </p:attrNameLst>
                                      </p:cBhvr>
                                      <p:tavLst>
                                        <p:tav tm="0">
                                          <p:val>
                                            <p:fltVal val="0"/>
                                          </p:val>
                                        </p:tav>
                                        <p:tav tm="100000">
                                          <p:val>
                                            <p:strVal val="#ppt_h"/>
                                          </p:val>
                                        </p:tav>
                                      </p:tavLst>
                                    </p:anim>
                                    <p:anim calcmode="lin" valueType="num">
                                      <p:cBhvr>
                                        <p:cTn id="9" dur="1000" fill="hold"/>
                                        <p:tgtEl>
                                          <p:spTgt spid="17"/>
                                        </p:tgtEl>
                                        <p:attrNameLst>
                                          <p:attrName>style.rotation</p:attrName>
                                        </p:attrNameLst>
                                      </p:cBhvr>
                                      <p:tavLst>
                                        <p:tav tm="0">
                                          <p:val>
                                            <p:fltVal val="90"/>
                                          </p:val>
                                        </p:tav>
                                        <p:tav tm="100000">
                                          <p:val>
                                            <p:fltVal val="0"/>
                                          </p:val>
                                        </p:tav>
                                      </p:tavLst>
                                    </p:anim>
                                    <p:animEffect transition="in" filter="fade">
                                      <p:cBhvr>
                                        <p:cTn id="10" dur="1000"/>
                                        <p:tgtEl>
                                          <p:spTgt spid="17"/>
                                        </p:tgtEl>
                                      </p:cBhvr>
                                    </p:animEffect>
                                  </p:childTnLst>
                                </p:cTn>
                              </p:par>
                            </p:childTnLst>
                          </p:cTn>
                        </p:par>
                        <p:par>
                          <p:cTn id="11" fill="hold">
                            <p:stCondLst>
                              <p:cond delay="1000"/>
                            </p:stCondLst>
                            <p:childTnLst>
                              <p:par>
                                <p:cTn id="12" presetID="12" presetClass="entr" presetSubtype="1" fill="hold" grpId="0" nodeType="afterEffect">
                                  <p:stCondLst>
                                    <p:cond delay="0"/>
                                  </p:stCondLst>
                                  <p:iterate type="lt">
                                    <p:tmPct val="10000"/>
                                  </p:iterate>
                                  <p:childTnLst>
                                    <p:set>
                                      <p:cBhvr>
                                        <p:cTn id="13" dur="1" fill="hold">
                                          <p:stCondLst>
                                            <p:cond delay="0"/>
                                          </p:stCondLst>
                                        </p:cTn>
                                        <p:tgtEl>
                                          <p:spTgt spid="25"/>
                                        </p:tgtEl>
                                        <p:attrNameLst>
                                          <p:attrName>style.visibility</p:attrName>
                                        </p:attrNameLst>
                                      </p:cBhvr>
                                      <p:to>
                                        <p:strVal val="visible"/>
                                      </p:to>
                                    </p:set>
                                    <p:anim calcmode="lin" valueType="num">
                                      <p:cBhvr additive="base">
                                        <p:cTn id="14" dur="500"/>
                                        <p:tgtEl>
                                          <p:spTgt spid="25"/>
                                        </p:tgtEl>
                                        <p:attrNameLst>
                                          <p:attrName>ppt_y</p:attrName>
                                        </p:attrNameLst>
                                      </p:cBhvr>
                                      <p:tavLst>
                                        <p:tav tm="0">
                                          <p:val>
                                            <p:strVal val="#ppt_y-#ppt_h*1.125000"/>
                                          </p:val>
                                        </p:tav>
                                        <p:tav tm="100000">
                                          <p:val>
                                            <p:strVal val="#ppt_y"/>
                                          </p:val>
                                        </p:tav>
                                      </p:tavLst>
                                    </p:anim>
                                    <p:animEffect transition="in" filter="wipe(down)">
                                      <p:cBhvr>
                                        <p:cTn id="15" dur="500"/>
                                        <p:tgtEl>
                                          <p:spTgt spid="25"/>
                                        </p:tgtEl>
                                      </p:cBhvr>
                                    </p:animEffect>
                                  </p:childTnLst>
                                </p:cTn>
                              </p:par>
                            </p:childTnLst>
                          </p:cTn>
                        </p:par>
                        <p:par>
                          <p:cTn id="16" fill="hold">
                            <p:stCondLst>
                              <p:cond delay="1800"/>
                            </p:stCondLst>
                            <p:childTnLst>
                              <p:par>
                                <p:cTn id="17" presetID="22" presetClass="entr" presetSubtype="8" fill="hold" nodeType="after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wipe(left)">
                                      <p:cBhvr>
                                        <p:cTn id="19"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Freeform 91"/>
          <p:cNvSpPr>
            <a:spLocks noEditPoints="1"/>
          </p:cNvSpPr>
          <p:nvPr/>
        </p:nvSpPr>
        <p:spPr bwMode="auto">
          <a:xfrm>
            <a:off x="1087117" y="2851405"/>
            <a:ext cx="1063260" cy="1516058"/>
          </a:xfrm>
          <a:custGeom>
            <a:avLst/>
            <a:gdLst>
              <a:gd name="T0" fmla="*/ 8 w 348"/>
              <a:gd name="T1" fmla="*/ 0 h 414"/>
              <a:gd name="T2" fmla="*/ 0 w 348"/>
              <a:gd name="T3" fmla="*/ 406 h 414"/>
              <a:gd name="T4" fmla="*/ 340 w 348"/>
              <a:gd name="T5" fmla="*/ 414 h 414"/>
              <a:gd name="T6" fmla="*/ 348 w 348"/>
              <a:gd name="T7" fmla="*/ 8 h 414"/>
              <a:gd name="T8" fmla="*/ 333 w 348"/>
              <a:gd name="T9" fmla="*/ 399 h 414"/>
              <a:gd name="T10" fmla="*/ 15 w 348"/>
              <a:gd name="T11" fmla="*/ 15 h 414"/>
              <a:gd name="T12" fmla="*/ 333 w 348"/>
              <a:gd name="T13" fmla="*/ 399 h 414"/>
              <a:gd name="T14" fmla="*/ 33 w 348"/>
              <a:gd name="T15" fmla="*/ 43 h 414"/>
              <a:gd name="T16" fmla="*/ 307 w 348"/>
              <a:gd name="T17" fmla="*/ 36 h 414"/>
              <a:gd name="T18" fmla="*/ 315 w 348"/>
              <a:gd name="T19" fmla="*/ 104 h 414"/>
              <a:gd name="T20" fmla="*/ 41 w 348"/>
              <a:gd name="T21" fmla="*/ 111 h 414"/>
              <a:gd name="T22" fmla="*/ 108 w 348"/>
              <a:gd name="T23" fmla="*/ 141 h 414"/>
              <a:gd name="T24" fmla="*/ 123 w 348"/>
              <a:gd name="T25" fmla="*/ 203 h 414"/>
              <a:gd name="T26" fmla="*/ 53 w 348"/>
              <a:gd name="T27" fmla="*/ 210 h 414"/>
              <a:gd name="T28" fmla="*/ 108 w 348"/>
              <a:gd name="T29" fmla="*/ 195 h 414"/>
              <a:gd name="T30" fmla="*/ 198 w 348"/>
              <a:gd name="T31" fmla="*/ 141 h 414"/>
              <a:gd name="T32" fmla="*/ 212 w 348"/>
              <a:gd name="T33" fmla="*/ 203 h 414"/>
              <a:gd name="T34" fmla="*/ 143 w 348"/>
              <a:gd name="T35" fmla="*/ 210 h 414"/>
              <a:gd name="T36" fmla="*/ 198 w 348"/>
              <a:gd name="T37" fmla="*/ 195 h 414"/>
              <a:gd name="T38" fmla="*/ 287 w 348"/>
              <a:gd name="T39" fmla="*/ 141 h 414"/>
              <a:gd name="T40" fmla="*/ 302 w 348"/>
              <a:gd name="T41" fmla="*/ 203 h 414"/>
              <a:gd name="T42" fmla="*/ 233 w 348"/>
              <a:gd name="T43" fmla="*/ 210 h 414"/>
              <a:gd name="T44" fmla="*/ 287 w 348"/>
              <a:gd name="T45" fmla="*/ 195 h 414"/>
              <a:gd name="T46" fmla="*/ 108 w 348"/>
              <a:gd name="T47" fmla="*/ 314 h 414"/>
              <a:gd name="T48" fmla="*/ 123 w 348"/>
              <a:gd name="T49" fmla="*/ 376 h 414"/>
              <a:gd name="T50" fmla="*/ 53 w 348"/>
              <a:gd name="T51" fmla="*/ 384 h 414"/>
              <a:gd name="T52" fmla="*/ 108 w 348"/>
              <a:gd name="T53" fmla="*/ 369 h 414"/>
              <a:gd name="T54" fmla="*/ 198 w 348"/>
              <a:gd name="T55" fmla="*/ 314 h 414"/>
              <a:gd name="T56" fmla="*/ 212 w 348"/>
              <a:gd name="T57" fmla="*/ 376 h 414"/>
              <a:gd name="T58" fmla="*/ 143 w 348"/>
              <a:gd name="T59" fmla="*/ 384 h 414"/>
              <a:gd name="T60" fmla="*/ 198 w 348"/>
              <a:gd name="T61" fmla="*/ 369 h 414"/>
              <a:gd name="T62" fmla="*/ 287 w 348"/>
              <a:gd name="T63" fmla="*/ 314 h 414"/>
              <a:gd name="T64" fmla="*/ 302 w 348"/>
              <a:gd name="T65" fmla="*/ 376 h 414"/>
              <a:gd name="T66" fmla="*/ 233 w 348"/>
              <a:gd name="T67" fmla="*/ 384 h 414"/>
              <a:gd name="T68" fmla="*/ 287 w 348"/>
              <a:gd name="T69" fmla="*/ 369 h 414"/>
              <a:gd name="T70" fmla="*/ 108 w 348"/>
              <a:gd name="T71" fmla="*/ 227 h 414"/>
              <a:gd name="T72" fmla="*/ 123 w 348"/>
              <a:gd name="T73" fmla="*/ 289 h 414"/>
              <a:gd name="T74" fmla="*/ 53 w 348"/>
              <a:gd name="T75" fmla="*/ 297 h 414"/>
              <a:gd name="T76" fmla="*/ 108 w 348"/>
              <a:gd name="T77" fmla="*/ 282 h 414"/>
              <a:gd name="T78" fmla="*/ 198 w 348"/>
              <a:gd name="T79" fmla="*/ 227 h 414"/>
              <a:gd name="T80" fmla="*/ 212 w 348"/>
              <a:gd name="T81" fmla="*/ 289 h 414"/>
              <a:gd name="T82" fmla="*/ 143 w 348"/>
              <a:gd name="T83" fmla="*/ 297 h 414"/>
              <a:gd name="T84" fmla="*/ 198 w 348"/>
              <a:gd name="T85" fmla="*/ 282 h 414"/>
              <a:gd name="T86" fmla="*/ 287 w 348"/>
              <a:gd name="T87" fmla="*/ 227 h 414"/>
              <a:gd name="T88" fmla="*/ 302 w 348"/>
              <a:gd name="T89" fmla="*/ 289 h 414"/>
              <a:gd name="T90" fmla="*/ 233 w 348"/>
              <a:gd name="T91" fmla="*/ 297 h 414"/>
              <a:gd name="T92" fmla="*/ 287 w 348"/>
              <a:gd name="T93" fmla="*/ 282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48" h="414">
                <a:moveTo>
                  <a:pt x="340" y="0"/>
                </a:moveTo>
                <a:cubicBezTo>
                  <a:pt x="8" y="0"/>
                  <a:pt x="8" y="0"/>
                  <a:pt x="8" y="0"/>
                </a:cubicBezTo>
                <a:cubicBezTo>
                  <a:pt x="4" y="0"/>
                  <a:pt x="0" y="4"/>
                  <a:pt x="0" y="8"/>
                </a:cubicBezTo>
                <a:cubicBezTo>
                  <a:pt x="0" y="406"/>
                  <a:pt x="0" y="406"/>
                  <a:pt x="0" y="406"/>
                </a:cubicBezTo>
                <a:cubicBezTo>
                  <a:pt x="0" y="410"/>
                  <a:pt x="4" y="414"/>
                  <a:pt x="8" y="414"/>
                </a:cubicBezTo>
                <a:cubicBezTo>
                  <a:pt x="340" y="414"/>
                  <a:pt x="340" y="414"/>
                  <a:pt x="340" y="414"/>
                </a:cubicBezTo>
                <a:cubicBezTo>
                  <a:pt x="344" y="414"/>
                  <a:pt x="348" y="410"/>
                  <a:pt x="348" y="406"/>
                </a:cubicBezTo>
                <a:cubicBezTo>
                  <a:pt x="348" y="8"/>
                  <a:pt x="348" y="8"/>
                  <a:pt x="348" y="8"/>
                </a:cubicBezTo>
                <a:cubicBezTo>
                  <a:pt x="348" y="4"/>
                  <a:pt x="344" y="0"/>
                  <a:pt x="340" y="0"/>
                </a:cubicBezTo>
                <a:close/>
                <a:moveTo>
                  <a:pt x="333" y="399"/>
                </a:moveTo>
                <a:cubicBezTo>
                  <a:pt x="15" y="399"/>
                  <a:pt x="15" y="399"/>
                  <a:pt x="15" y="399"/>
                </a:cubicBezTo>
                <a:cubicBezTo>
                  <a:pt x="15" y="15"/>
                  <a:pt x="15" y="15"/>
                  <a:pt x="15" y="15"/>
                </a:cubicBezTo>
                <a:cubicBezTo>
                  <a:pt x="333" y="15"/>
                  <a:pt x="333" y="15"/>
                  <a:pt x="333" y="15"/>
                </a:cubicBezTo>
                <a:lnTo>
                  <a:pt x="333" y="399"/>
                </a:lnTo>
                <a:close/>
                <a:moveTo>
                  <a:pt x="33" y="104"/>
                </a:moveTo>
                <a:cubicBezTo>
                  <a:pt x="33" y="43"/>
                  <a:pt x="33" y="43"/>
                  <a:pt x="33" y="43"/>
                </a:cubicBezTo>
                <a:cubicBezTo>
                  <a:pt x="33" y="39"/>
                  <a:pt x="37" y="36"/>
                  <a:pt x="41" y="36"/>
                </a:cubicBezTo>
                <a:cubicBezTo>
                  <a:pt x="307" y="36"/>
                  <a:pt x="307" y="36"/>
                  <a:pt x="307" y="36"/>
                </a:cubicBezTo>
                <a:cubicBezTo>
                  <a:pt x="311" y="36"/>
                  <a:pt x="315" y="39"/>
                  <a:pt x="315" y="43"/>
                </a:cubicBezTo>
                <a:cubicBezTo>
                  <a:pt x="315" y="104"/>
                  <a:pt x="315" y="104"/>
                  <a:pt x="315" y="104"/>
                </a:cubicBezTo>
                <a:cubicBezTo>
                  <a:pt x="315" y="108"/>
                  <a:pt x="311" y="111"/>
                  <a:pt x="307" y="111"/>
                </a:cubicBezTo>
                <a:cubicBezTo>
                  <a:pt x="41" y="111"/>
                  <a:pt x="41" y="111"/>
                  <a:pt x="41" y="111"/>
                </a:cubicBezTo>
                <a:cubicBezTo>
                  <a:pt x="37" y="111"/>
                  <a:pt x="33" y="108"/>
                  <a:pt x="33" y="104"/>
                </a:cubicBezTo>
                <a:close/>
                <a:moveTo>
                  <a:pt x="108" y="141"/>
                </a:moveTo>
                <a:cubicBezTo>
                  <a:pt x="123" y="141"/>
                  <a:pt x="123" y="141"/>
                  <a:pt x="123" y="141"/>
                </a:cubicBezTo>
                <a:cubicBezTo>
                  <a:pt x="123" y="203"/>
                  <a:pt x="123" y="203"/>
                  <a:pt x="123" y="203"/>
                </a:cubicBezTo>
                <a:cubicBezTo>
                  <a:pt x="123" y="207"/>
                  <a:pt x="119" y="210"/>
                  <a:pt x="115" y="210"/>
                </a:cubicBezTo>
                <a:cubicBezTo>
                  <a:pt x="53" y="210"/>
                  <a:pt x="53" y="210"/>
                  <a:pt x="53" y="210"/>
                </a:cubicBezTo>
                <a:cubicBezTo>
                  <a:pt x="53" y="195"/>
                  <a:pt x="53" y="195"/>
                  <a:pt x="53" y="195"/>
                </a:cubicBezTo>
                <a:cubicBezTo>
                  <a:pt x="108" y="195"/>
                  <a:pt x="108" y="195"/>
                  <a:pt x="108" y="195"/>
                </a:cubicBezTo>
                <a:lnTo>
                  <a:pt x="108" y="141"/>
                </a:lnTo>
                <a:close/>
                <a:moveTo>
                  <a:pt x="198" y="141"/>
                </a:moveTo>
                <a:cubicBezTo>
                  <a:pt x="212" y="141"/>
                  <a:pt x="212" y="141"/>
                  <a:pt x="212" y="141"/>
                </a:cubicBezTo>
                <a:cubicBezTo>
                  <a:pt x="212" y="203"/>
                  <a:pt x="212" y="203"/>
                  <a:pt x="212" y="203"/>
                </a:cubicBezTo>
                <a:cubicBezTo>
                  <a:pt x="212" y="207"/>
                  <a:pt x="209" y="210"/>
                  <a:pt x="205" y="210"/>
                </a:cubicBezTo>
                <a:cubicBezTo>
                  <a:pt x="143" y="210"/>
                  <a:pt x="143" y="210"/>
                  <a:pt x="143" y="210"/>
                </a:cubicBezTo>
                <a:cubicBezTo>
                  <a:pt x="143" y="195"/>
                  <a:pt x="143" y="195"/>
                  <a:pt x="143" y="195"/>
                </a:cubicBezTo>
                <a:cubicBezTo>
                  <a:pt x="198" y="195"/>
                  <a:pt x="198" y="195"/>
                  <a:pt x="198" y="195"/>
                </a:cubicBezTo>
                <a:lnTo>
                  <a:pt x="198" y="141"/>
                </a:lnTo>
                <a:close/>
                <a:moveTo>
                  <a:pt x="287" y="141"/>
                </a:moveTo>
                <a:cubicBezTo>
                  <a:pt x="302" y="141"/>
                  <a:pt x="302" y="141"/>
                  <a:pt x="302" y="141"/>
                </a:cubicBezTo>
                <a:cubicBezTo>
                  <a:pt x="302" y="203"/>
                  <a:pt x="302" y="203"/>
                  <a:pt x="302" y="203"/>
                </a:cubicBezTo>
                <a:cubicBezTo>
                  <a:pt x="302" y="207"/>
                  <a:pt x="299" y="210"/>
                  <a:pt x="295" y="210"/>
                </a:cubicBezTo>
                <a:cubicBezTo>
                  <a:pt x="233" y="210"/>
                  <a:pt x="233" y="210"/>
                  <a:pt x="233" y="210"/>
                </a:cubicBezTo>
                <a:cubicBezTo>
                  <a:pt x="233" y="195"/>
                  <a:pt x="233" y="195"/>
                  <a:pt x="233" y="195"/>
                </a:cubicBezTo>
                <a:cubicBezTo>
                  <a:pt x="287" y="195"/>
                  <a:pt x="287" y="195"/>
                  <a:pt x="287" y="195"/>
                </a:cubicBezTo>
                <a:lnTo>
                  <a:pt x="287" y="141"/>
                </a:lnTo>
                <a:close/>
                <a:moveTo>
                  <a:pt x="108" y="314"/>
                </a:moveTo>
                <a:cubicBezTo>
                  <a:pt x="123" y="314"/>
                  <a:pt x="123" y="314"/>
                  <a:pt x="123" y="314"/>
                </a:cubicBezTo>
                <a:cubicBezTo>
                  <a:pt x="123" y="376"/>
                  <a:pt x="123" y="376"/>
                  <a:pt x="123" y="376"/>
                </a:cubicBezTo>
                <a:cubicBezTo>
                  <a:pt x="123" y="380"/>
                  <a:pt x="119" y="384"/>
                  <a:pt x="115" y="384"/>
                </a:cubicBezTo>
                <a:cubicBezTo>
                  <a:pt x="53" y="384"/>
                  <a:pt x="53" y="384"/>
                  <a:pt x="53" y="384"/>
                </a:cubicBezTo>
                <a:cubicBezTo>
                  <a:pt x="53" y="369"/>
                  <a:pt x="53" y="369"/>
                  <a:pt x="53" y="369"/>
                </a:cubicBezTo>
                <a:cubicBezTo>
                  <a:pt x="108" y="369"/>
                  <a:pt x="108" y="369"/>
                  <a:pt x="108" y="369"/>
                </a:cubicBezTo>
                <a:lnTo>
                  <a:pt x="108" y="314"/>
                </a:lnTo>
                <a:close/>
                <a:moveTo>
                  <a:pt x="198" y="314"/>
                </a:moveTo>
                <a:cubicBezTo>
                  <a:pt x="212" y="314"/>
                  <a:pt x="212" y="314"/>
                  <a:pt x="212" y="314"/>
                </a:cubicBezTo>
                <a:cubicBezTo>
                  <a:pt x="212" y="376"/>
                  <a:pt x="212" y="376"/>
                  <a:pt x="212" y="376"/>
                </a:cubicBezTo>
                <a:cubicBezTo>
                  <a:pt x="212" y="380"/>
                  <a:pt x="209" y="384"/>
                  <a:pt x="205" y="384"/>
                </a:cubicBezTo>
                <a:cubicBezTo>
                  <a:pt x="143" y="384"/>
                  <a:pt x="143" y="384"/>
                  <a:pt x="143" y="384"/>
                </a:cubicBezTo>
                <a:cubicBezTo>
                  <a:pt x="143" y="369"/>
                  <a:pt x="143" y="369"/>
                  <a:pt x="143" y="369"/>
                </a:cubicBezTo>
                <a:cubicBezTo>
                  <a:pt x="198" y="369"/>
                  <a:pt x="198" y="369"/>
                  <a:pt x="198" y="369"/>
                </a:cubicBezTo>
                <a:lnTo>
                  <a:pt x="198" y="314"/>
                </a:lnTo>
                <a:close/>
                <a:moveTo>
                  <a:pt x="287" y="314"/>
                </a:moveTo>
                <a:cubicBezTo>
                  <a:pt x="302" y="314"/>
                  <a:pt x="302" y="314"/>
                  <a:pt x="302" y="314"/>
                </a:cubicBezTo>
                <a:cubicBezTo>
                  <a:pt x="302" y="376"/>
                  <a:pt x="302" y="376"/>
                  <a:pt x="302" y="376"/>
                </a:cubicBezTo>
                <a:cubicBezTo>
                  <a:pt x="302" y="380"/>
                  <a:pt x="299" y="384"/>
                  <a:pt x="295" y="384"/>
                </a:cubicBezTo>
                <a:cubicBezTo>
                  <a:pt x="233" y="384"/>
                  <a:pt x="233" y="384"/>
                  <a:pt x="233" y="384"/>
                </a:cubicBezTo>
                <a:cubicBezTo>
                  <a:pt x="233" y="369"/>
                  <a:pt x="233" y="369"/>
                  <a:pt x="233" y="369"/>
                </a:cubicBezTo>
                <a:cubicBezTo>
                  <a:pt x="287" y="369"/>
                  <a:pt x="287" y="369"/>
                  <a:pt x="287" y="369"/>
                </a:cubicBezTo>
                <a:lnTo>
                  <a:pt x="287" y="314"/>
                </a:lnTo>
                <a:close/>
                <a:moveTo>
                  <a:pt x="108" y="227"/>
                </a:moveTo>
                <a:cubicBezTo>
                  <a:pt x="123" y="227"/>
                  <a:pt x="123" y="227"/>
                  <a:pt x="123" y="227"/>
                </a:cubicBezTo>
                <a:cubicBezTo>
                  <a:pt x="123" y="289"/>
                  <a:pt x="123" y="289"/>
                  <a:pt x="123" y="289"/>
                </a:cubicBezTo>
                <a:cubicBezTo>
                  <a:pt x="123" y="293"/>
                  <a:pt x="119" y="297"/>
                  <a:pt x="115" y="297"/>
                </a:cubicBezTo>
                <a:cubicBezTo>
                  <a:pt x="53" y="297"/>
                  <a:pt x="53" y="297"/>
                  <a:pt x="53" y="297"/>
                </a:cubicBezTo>
                <a:cubicBezTo>
                  <a:pt x="53" y="282"/>
                  <a:pt x="53" y="282"/>
                  <a:pt x="53" y="282"/>
                </a:cubicBezTo>
                <a:cubicBezTo>
                  <a:pt x="108" y="282"/>
                  <a:pt x="108" y="282"/>
                  <a:pt x="108" y="282"/>
                </a:cubicBezTo>
                <a:lnTo>
                  <a:pt x="108" y="227"/>
                </a:lnTo>
                <a:close/>
                <a:moveTo>
                  <a:pt x="198" y="227"/>
                </a:moveTo>
                <a:cubicBezTo>
                  <a:pt x="212" y="227"/>
                  <a:pt x="212" y="227"/>
                  <a:pt x="212" y="227"/>
                </a:cubicBezTo>
                <a:cubicBezTo>
                  <a:pt x="212" y="289"/>
                  <a:pt x="212" y="289"/>
                  <a:pt x="212" y="289"/>
                </a:cubicBezTo>
                <a:cubicBezTo>
                  <a:pt x="212" y="293"/>
                  <a:pt x="209" y="297"/>
                  <a:pt x="205" y="297"/>
                </a:cubicBezTo>
                <a:cubicBezTo>
                  <a:pt x="143" y="297"/>
                  <a:pt x="143" y="297"/>
                  <a:pt x="143" y="297"/>
                </a:cubicBezTo>
                <a:cubicBezTo>
                  <a:pt x="143" y="282"/>
                  <a:pt x="143" y="282"/>
                  <a:pt x="143" y="282"/>
                </a:cubicBezTo>
                <a:cubicBezTo>
                  <a:pt x="198" y="282"/>
                  <a:pt x="198" y="282"/>
                  <a:pt x="198" y="282"/>
                </a:cubicBezTo>
                <a:lnTo>
                  <a:pt x="198" y="227"/>
                </a:lnTo>
                <a:close/>
                <a:moveTo>
                  <a:pt x="287" y="227"/>
                </a:moveTo>
                <a:cubicBezTo>
                  <a:pt x="302" y="227"/>
                  <a:pt x="302" y="227"/>
                  <a:pt x="302" y="227"/>
                </a:cubicBezTo>
                <a:cubicBezTo>
                  <a:pt x="302" y="289"/>
                  <a:pt x="302" y="289"/>
                  <a:pt x="302" y="289"/>
                </a:cubicBezTo>
                <a:cubicBezTo>
                  <a:pt x="302" y="293"/>
                  <a:pt x="299" y="297"/>
                  <a:pt x="295" y="297"/>
                </a:cubicBezTo>
                <a:cubicBezTo>
                  <a:pt x="233" y="297"/>
                  <a:pt x="233" y="297"/>
                  <a:pt x="233" y="297"/>
                </a:cubicBezTo>
                <a:cubicBezTo>
                  <a:pt x="233" y="282"/>
                  <a:pt x="233" y="282"/>
                  <a:pt x="233" y="282"/>
                </a:cubicBezTo>
                <a:cubicBezTo>
                  <a:pt x="287" y="282"/>
                  <a:pt x="287" y="282"/>
                  <a:pt x="287" y="282"/>
                </a:cubicBezTo>
                <a:lnTo>
                  <a:pt x="287" y="227"/>
                </a:lnTo>
                <a:close/>
              </a:path>
            </a:pathLst>
          </a:custGeom>
          <a:solidFill>
            <a:srgbClr val="61D6FE"/>
          </a:solidFill>
          <a:ln>
            <a:noFill/>
          </a:ln>
        </p:spPr>
        <p:txBody>
          <a:bodyPr vert="horz" wrap="square" lIns="51428" tIns="25715" rIns="51428" bIns="25715" numCol="1" anchor="t" anchorCtr="0" compatLnSpc="1"/>
          <a:lstStyle/>
          <a:p>
            <a:pPr marL="0" marR="0" lvl="0" indent="0" defTabSz="685800" eaLnBrk="1" fontAlgn="auto" latinLnBrk="0" hangingPunct="1">
              <a:lnSpc>
                <a:spcPct val="100000"/>
              </a:lnSpc>
              <a:spcBef>
                <a:spcPts val="0"/>
              </a:spcBef>
              <a:spcAft>
                <a:spcPts val="0"/>
              </a:spcAft>
              <a:buClrTx/>
              <a:buSzTx/>
              <a:buFontTx/>
              <a:buNone/>
              <a:defRPr/>
            </a:pPr>
            <a:endParaRPr kumimoji="0" lang="en-US" sz="1015" b="0" i="0" u="none" strike="noStrike" kern="0" cap="none" spc="0" normalizeH="0" baseline="0" noProof="0">
              <a:ln>
                <a:noFill/>
              </a:ln>
              <a:solidFill>
                <a:prstClr val="black"/>
              </a:solidFill>
              <a:effectLst/>
              <a:uLnTx/>
              <a:uFillTx/>
              <a:cs typeface="+mn-ea"/>
              <a:sym typeface="+mn-lt"/>
            </a:endParaRPr>
          </a:p>
        </p:txBody>
      </p:sp>
      <p:sp>
        <p:nvSpPr>
          <p:cNvPr id="31" name="文本框 30"/>
          <p:cNvSpPr txBox="1"/>
          <p:nvPr/>
        </p:nvSpPr>
        <p:spPr>
          <a:xfrm>
            <a:off x="2440782" y="2851405"/>
            <a:ext cx="8975364" cy="1230593"/>
          </a:xfrm>
          <a:prstGeom prst="rect">
            <a:avLst/>
          </a:prstGeom>
          <a:noFill/>
        </p:spPr>
        <p:txBody>
          <a:bodyPr wrap="square" rtlCol="0">
            <a:spAutoFit/>
          </a:bodyPr>
          <a:lstStyle/>
          <a:p>
            <a:pPr indent="457200" algn="just">
              <a:lnSpc>
                <a:spcPct val="200000"/>
              </a:lnSpc>
            </a:pPr>
            <a:r>
              <a:rPr lang="zh-CN" altLang="zh-CN" sz="2000" b="1" dirty="0">
                <a:solidFill>
                  <a:schemeClr val="bg1"/>
                </a:solidFill>
                <a:latin typeface="微软雅黑" panose="020B0503020204020204" pitchFamily="34" charset="-122"/>
                <a:ea typeface="微软雅黑" panose="020B0503020204020204" pitchFamily="34" charset="-122"/>
              </a:rPr>
              <a:t>数据可视化</a:t>
            </a:r>
            <a:r>
              <a:rPr lang="zh-CN" altLang="en-US" sz="2000" b="1" dirty="0">
                <a:solidFill>
                  <a:schemeClr val="bg1"/>
                </a:solidFill>
                <a:latin typeface="微软雅黑" panose="020B0503020204020204" pitchFamily="34" charset="-122"/>
                <a:ea typeface="微软雅黑" panose="020B0503020204020204" pitchFamily="34" charset="-122"/>
              </a:rPr>
              <a:t>：</a:t>
            </a:r>
            <a:r>
              <a:rPr lang="zh-CN" altLang="zh-CN" sz="2000" dirty="0">
                <a:solidFill>
                  <a:schemeClr val="bg1"/>
                </a:solidFill>
                <a:latin typeface="微软雅黑" panose="020B0503020204020204" pitchFamily="34" charset="-122"/>
                <a:ea typeface="微软雅黑" panose="020B0503020204020204" pitchFamily="34" charset="-122"/>
              </a:rPr>
              <a:t>利用计算机图形学和图像处理技术，将数据转换为图形或者图像在屏幕上显示出来进行交互处理的理论方法和技术。</a:t>
            </a:r>
            <a:endParaRPr lang="en-US" altLang="zh-CN" sz="2000" dirty="0">
              <a:solidFill>
                <a:schemeClr val="bg1"/>
              </a:solidFill>
              <a:latin typeface="微软雅黑" panose="020B0503020204020204" pitchFamily="34" charset="-122"/>
              <a:ea typeface="微软雅黑" panose="020B0503020204020204" pitchFamily="34" charset="-122"/>
            </a:endParaRPr>
          </a:p>
        </p:txBody>
      </p:sp>
      <p:sp>
        <p:nvSpPr>
          <p:cNvPr id="5" name="文本框 4">
            <a:extLst>
              <a:ext uri="{FF2B5EF4-FFF2-40B4-BE49-F238E27FC236}">
                <a16:creationId xmlns:a16="http://schemas.microsoft.com/office/drawing/2014/main" id="{595BD73C-B571-4505-AFD2-6268B80041D2}"/>
              </a:ext>
            </a:extLst>
          </p:cNvPr>
          <p:cNvSpPr txBox="1"/>
          <p:nvPr/>
        </p:nvSpPr>
        <p:spPr>
          <a:xfrm>
            <a:off x="215842" y="179921"/>
            <a:ext cx="2679758" cy="523220"/>
          </a:xfrm>
          <a:prstGeom prst="rect">
            <a:avLst/>
          </a:prstGeom>
          <a:noFill/>
        </p:spPr>
        <p:txBody>
          <a:bodyPr wrap="square" rtlCol="0">
            <a:spAutoFit/>
          </a:bodyPr>
          <a:lstStyle/>
          <a:p>
            <a:pPr algn="ctr"/>
            <a:r>
              <a:rPr lang="zh-CN" altLang="en-US" sz="2800" b="1" dirty="0">
                <a:gradFill>
                  <a:gsLst>
                    <a:gs pos="0">
                      <a:schemeClr val="accent1">
                        <a:lumMod val="5000"/>
                        <a:lumOff val="95000"/>
                      </a:schemeClr>
                    </a:gs>
                    <a:gs pos="100000">
                      <a:srgbClr val="61D6FE"/>
                    </a:gs>
                    <a:gs pos="100000">
                      <a:schemeClr val="accent1">
                        <a:lumMod val="30000"/>
                        <a:lumOff val="70000"/>
                      </a:schemeClr>
                    </a:gs>
                  </a:gsLst>
                  <a:lin ang="5400000" scaled="1"/>
                </a:gradFill>
                <a:latin typeface="微软雅黑" panose="020B0503020204020204" pitchFamily="34" charset="-122"/>
                <a:ea typeface="微软雅黑" panose="020B0503020204020204" pitchFamily="34" charset="-122"/>
                <a:sym typeface="Arial" panose="020B0604020202020204" pitchFamily="34" charset="0"/>
              </a:rPr>
              <a:t>数据可视化定义</a:t>
            </a:r>
            <a:endParaRPr lang="en-US" altLang="zh-CN" sz="2800" b="1" dirty="0">
              <a:gradFill>
                <a:gsLst>
                  <a:gs pos="0">
                    <a:schemeClr val="accent1">
                      <a:lumMod val="5000"/>
                      <a:lumOff val="95000"/>
                    </a:schemeClr>
                  </a:gs>
                  <a:gs pos="100000">
                    <a:srgbClr val="61D6FE"/>
                  </a:gs>
                  <a:gs pos="100000">
                    <a:schemeClr val="accent1">
                      <a:lumMod val="30000"/>
                      <a:lumOff val="70000"/>
                    </a:schemeClr>
                  </a:gs>
                </a:gsLst>
                <a:lin ang="5400000" scaled="1"/>
              </a:gradFill>
              <a:latin typeface="微软雅黑" panose="020B0503020204020204" pitchFamily="34" charset="-122"/>
              <a:ea typeface="微软雅黑" panose="020B0503020204020204" pitchFamily="34" charset="-122"/>
              <a:sym typeface="Arial" panose="020B0604020202020204" pitchFamily="34" charset="0"/>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right)">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1">
                                            <p:txEl>
                                              <p:pRg st="0" end="0"/>
                                            </p:txEl>
                                          </p:spTgt>
                                        </p:tgtEl>
                                        <p:attrNameLst>
                                          <p:attrName>style.visibility</p:attrName>
                                        </p:attrNameLst>
                                      </p:cBhvr>
                                      <p:to>
                                        <p:strVal val="visible"/>
                                      </p:to>
                                    </p:set>
                                    <p:animEffect transition="in" filter="wipe(left)">
                                      <p:cBhvr>
                                        <p:cTn id="12" dur="500"/>
                                        <p:tgtEl>
                                          <p:spTgt spid="3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31"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文本框 30"/>
          <p:cNvSpPr txBox="1"/>
          <p:nvPr/>
        </p:nvSpPr>
        <p:spPr>
          <a:xfrm>
            <a:off x="7787535" y="1986771"/>
            <a:ext cx="3463637" cy="3269613"/>
          </a:xfrm>
          <a:prstGeom prst="rect">
            <a:avLst/>
          </a:prstGeom>
          <a:noFill/>
          <a:ln>
            <a:solidFill>
              <a:srgbClr val="61D6FE"/>
            </a:solidFill>
          </a:ln>
        </p:spPr>
        <p:txBody>
          <a:bodyPr wrap="square" rtlCol="0">
            <a:spAutoFit/>
          </a:bodyPr>
          <a:lstStyle/>
          <a:p>
            <a:pPr indent="457200" algn="just">
              <a:lnSpc>
                <a:spcPct val="150000"/>
              </a:lnSpc>
            </a:pPr>
            <a:r>
              <a:rPr lang="zh-CN" altLang="en-US" sz="2000" dirty="0">
                <a:solidFill>
                  <a:schemeClr val="bg1"/>
                </a:solidFill>
                <a:latin typeface="微软雅黑" panose="020B0503020204020204" pitchFamily="34" charset="-122"/>
                <a:ea typeface="微软雅黑" panose="020B0503020204020204" pitchFamily="34" charset="-122"/>
              </a:rPr>
              <a:t> 数据可视化随着平台的拓展、应用领域的增加，表现形式的不断变化，从原始的</a:t>
            </a:r>
            <a:r>
              <a:rPr lang="en-US" altLang="zh-CN" sz="2000" dirty="0">
                <a:solidFill>
                  <a:schemeClr val="bg1"/>
                </a:solidFill>
                <a:latin typeface="微软雅黑" panose="020B0503020204020204" pitchFamily="34" charset="-122"/>
                <a:ea typeface="微软雅黑" panose="020B0503020204020204" pitchFamily="34" charset="-122"/>
              </a:rPr>
              <a:t>BI</a:t>
            </a:r>
            <a:r>
              <a:rPr lang="zh-CN" altLang="en-US" sz="2000" dirty="0">
                <a:solidFill>
                  <a:schemeClr val="bg1"/>
                </a:solidFill>
                <a:latin typeface="微软雅黑" panose="020B0503020204020204" pitchFamily="34" charset="-122"/>
                <a:ea typeface="微软雅黑" panose="020B0503020204020204" pitchFamily="34" charset="-122"/>
              </a:rPr>
              <a:t>统计图表，到不断增加的诸如实时动态效果、地理信息、用户交互等等。数据可视化的概念边界不断扩大。</a:t>
            </a:r>
            <a:endParaRPr lang="en-US" altLang="zh-CN" sz="2000" dirty="0">
              <a:solidFill>
                <a:schemeClr val="bg1"/>
              </a:solidFill>
              <a:latin typeface="微软雅黑" panose="020B0503020204020204" pitchFamily="34" charset="-122"/>
              <a:ea typeface="微软雅黑" panose="020B0503020204020204" pitchFamily="34" charset="-122"/>
            </a:endParaRPr>
          </a:p>
        </p:txBody>
      </p:sp>
      <p:sp>
        <p:nvSpPr>
          <p:cNvPr id="5" name="文本框 4">
            <a:extLst>
              <a:ext uri="{FF2B5EF4-FFF2-40B4-BE49-F238E27FC236}">
                <a16:creationId xmlns:a16="http://schemas.microsoft.com/office/drawing/2014/main" id="{595BD73C-B571-4505-AFD2-6268B80041D2}"/>
              </a:ext>
            </a:extLst>
          </p:cNvPr>
          <p:cNvSpPr txBox="1"/>
          <p:nvPr/>
        </p:nvSpPr>
        <p:spPr>
          <a:xfrm>
            <a:off x="215842" y="179921"/>
            <a:ext cx="2679758" cy="523220"/>
          </a:xfrm>
          <a:prstGeom prst="rect">
            <a:avLst/>
          </a:prstGeom>
          <a:noFill/>
        </p:spPr>
        <p:txBody>
          <a:bodyPr wrap="square" rtlCol="0">
            <a:spAutoFit/>
          </a:bodyPr>
          <a:lstStyle/>
          <a:p>
            <a:pPr algn="ctr"/>
            <a:r>
              <a:rPr lang="zh-CN" altLang="en-US" sz="2800" b="1" dirty="0">
                <a:gradFill>
                  <a:gsLst>
                    <a:gs pos="0">
                      <a:schemeClr val="accent1">
                        <a:lumMod val="5000"/>
                        <a:lumOff val="95000"/>
                      </a:schemeClr>
                    </a:gs>
                    <a:gs pos="100000">
                      <a:srgbClr val="61D6FE"/>
                    </a:gs>
                    <a:gs pos="100000">
                      <a:schemeClr val="accent1">
                        <a:lumMod val="30000"/>
                        <a:lumOff val="70000"/>
                      </a:schemeClr>
                    </a:gs>
                  </a:gsLst>
                  <a:lin ang="5400000" scaled="1"/>
                </a:gradFill>
                <a:latin typeface="微软雅黑" panose="020B0503020204020204" pitchFamily="34" charset="-122"/>
                <a:ea typeface="微软雅黑" panose="020B0503020204020204" pitchFamily="34" charset="-122"/>
                <a:sym typeface="Arial" panose="020B0604020202020204" pitchFamily="34" charset="0"/>
              </a:rPr>
              <a:t>数据可视化定义</a:t>
            </a:r>
            <a:endParaRPr lang="en-US" altLang="zh-CN" sz="2800" b="1" dirty="0">
              <a:gradFill>
                <a:gsLst>
                  <a:gs pos="0">
                    <a:schemeClr val="accent1">
                      <a:lumMod val="5000"/>
                      <a:lumOff val="95000"/>
                    </a:schemeClr>
                  </a:gs>
                  <a:gs pos="100000">
                    <a:srgbClr val="61D6FE"/>
                  </a:gs>
                  <a:gs pos="100000">
                    <a:schemeClr val="accent1">
                      <a:lumMod val="30000"/>
                      <a:lumOff val="70000"/>
                    </a:schemeClr>
                  </a:gs>
                </a:gsLst>
                <a:lin ang="5400000" scaled="1"/>
              </a:gradFill>
              <a:latin typeface="微软雅黑" panose="020B0503020204020204" pitchFamily="34" charset="-122"/>
              <a:ea typeface="微软雅黑" panose="020B0503020204020204" pitchFamily="34" charset="-122"/>
              <a:sym typeface="Arial" panose="020B0604020202020204" pitchFamily="34" charset="0"/>
            </a:endParaRPr>
          </a:p>
        </p:txBody>
      </p:sp>
      <p:pic>
        <p:nvPicPr>
          <p:cNvPr id="6" name="Picture 2">
            <a:extLst>
              <a:ext uri="{FF2B5EF4-FFF2-40B4-BE49-F238E27FC236}">
                <a16:creationId xmlns:a16="http://schemas.microsoft.com/office/drawing/2014/main" id="{567E902E-89D0-4835-86E0-CD28F655750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64088" y="1986772"/>
            <a:ext cx="6823447" cy="3269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6613231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additive="base">
                                        <p:cTn id="7" dur="500" fill="hold"/>
                                        <p:tgtEl>
                                          <p:spTgt spid="31"/>
                                        </p:tgtEl>
                                        <p:attrNameLst>
                                          <p:attrName>ppt_x</p:attrName>
                                        </p:attrNameLst>
                                      </p:cBhvr>
                                      <p:tavLst>
                                        <p:tav tm="0">
                                          <p:val>
                                            <p:strVal val="1+#ppt_w/2"/>
                                          </p:val>
                                        </p:tav>
                                        <p:tav tm="100000">
                                          <p:val>
                                            <p:strVal val="#ppt_x"/>
                                          </p:val>
                                        </p:tav>
                                      </p:tavLst>
                                    </p:anim>
                                    <p:anim calcmode="lin" valueType="num">
                                      <p:cBhvr additive="base">
                                        <p:cTn id="8" dur="500" fill="hold"/>
                                        <p:tgtEl>
                                          <p:spTgt spid="31"/>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0-#ppt_w/2"/>
                                          </p:val>
                                        </p:tav>
                                        <p:tav tm="100000">
                                          <p:val>
                                            <p:strVal val="#ppt_x"/>
                                          </p:val>
                                        </p:tav>
                                      </p:tavLst>
                                    </p:anim>
                                    <p:anim calcmode="lin" valueType="num">
                                      <p:cBhvr additive="base">
                                        <p:cTn id="14"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文本框 30"/>
          <p:cNvSpPr txBox="1"/>
          <p:nvPr/>
        </p:nvSpPr>
        <p:spPr>
          <a:xfrm>
            <a:off x="1187532" y="1989896"/>
            <a:ext cx="9816935" cy="499624"/>
          </a:xfrm>
          <a:prstGeom prst="rect">
            <a:avLst/>
          </a:prstGeom>
          <a:noFill/>
          <a:ln>
            <a:noFill/>
          </a:ln>
        </p:spPr>
        <p:txBody>
          <a:bodyPr wrap="square" rtlCol="0">
            <a:spAutoFit/>
          </a:bodyPr>
          <a:lstStyle/>
          <a:p>
            <a:pPr indent="457200" algn="just">
              <a:lnSpc>
                <a:spcPct val="150000"/>
              </a:lnSpc>
            </a:pPr>
            <a:r>
              <a:rPr lang="zh-CN" altLang="en-US" sz="2000" dirty="0">
                <a:solidFill>
                  <a:schemeClr val="bg1"/>
                </a:solidFill>
                <a:latin typeface="微软雅黑" panose="020B0503020204020204" pitchFamily="34" charset="-122"/>
                <a:ea typeface="微软雅黑" panose="020B0503020204020204" pitchFamily="34" charset="-122"/>
              </a:rPr>
              <a:t>数据可视化已经提出了许多方法，这些方法根据其可视化原理不同可以划分为：</a:t>
            </a:r>
            <a:endParaRPr lang="en-US" altLang="zh-CN" sz="2000" dirty="0">
              <a:solidFill>
                <a:schemeClr val="bg1"/>
              </a:solidFill>
              <a:latin typeface="微软雅黑" panose="020B0503020204020204" pitchFamily="34" charset="-122"/>
              <a:ea typeface="微软雅黑" panose="020B0503020204020204" pitchFamily="34" charset="-122"/>
            </a:endParaRPr>
          </a:p>
        </p:txBody>
      </p:sp>
      <p:sp>
        <p:nvSpPr>
          <p:cNvPr id="5" name="文本框 4">
            <a:extLst>
              <a:ext uri="{FF2B5EF4-FFF2-40B4-BE49-F238E27FC236}">
                <a16:creationId xmlns:a16="http://schemas.microsoft.com/office/drawing/2014/main" id="{595BD73C-B571-4505-AFD2-6268B80041D2}"/>
              </a:ext>
            </a:extLst>
          </p:cNvPr>
          <p:cNvSpPr txBox="1"/>
          <p:nvPr/>
        </p:nvSpPr>
        <p:spPr>
          <a:xfrm>
            <a:off x="215842" y="179921"/>
            <a:ext cx="2679758" cy="523220"/>
          </a:xfrm>
          <a:prstGeom prst="rect">
            <a:avLst/>
          </a:prstGeom>
          <a:noFill/>
        </p:spPr>
        <p:txBody>
          <a:bodyPr wrap="square" rtlCol="0">
            <a:spAutoFit/>
          </a:bodyPr>
          <a:lstStyle/>
          <a:p>
            <a:pPr algn="ctr"/>
            <a:r>
              <a:rPr lang="zh-CN" altLang="en-US" sz="2800" b="1" dirty="0">
                <a:gradFill>
                  <a:gsLst>
                    <a:gs pos="0">
                      <a:schemeClr val="accent1">
                        <a:lumMod val="5000"/>
                        <a:lumOff val="95000"/>
                      </a:schemeClr>
                    </a:gs>
                    <a:gs pos="100000">
                      <a:srgbClr val="61D6FE"/>
                    </a:gs>
                    <a:gs pos="100000">
                      <a:schemeClr val="accent1">
                        <a:lumMod val="30000"/>
                        <a:lumOff val="70000"/>
                      </a:schemeClr>
                    </a:gs>
                  </a:gsLst>
                  <a:lin ang="5400000" scaled="1"/>
                </a:gradFill>
                <a:latin typeface="微软雅黑" panose="020B0503020204020204" pitchFamily="34" charset="-122"/>
                <a:ea typeface="微软雅黑" panose="020B0503020204020204" pitchFamily="34" charset="-122"/>
                <a:sym typeface="Arial" panose="020B0604020202020204" pitchFamily="34" charset="0"/>
              </a:rPr>
              <a:t>数据可视化定义</a:t>
            </a:r>
            <a:endParaRPr lang="en-US" altLang="zh-CN" sz="2800" b="1" dirty="0">
              <a:gradFill>
                <a:gsLst>
                  <a:gs pos="0">
                    <a:schemeClr val="accent1">
                      <a:lumMod val="5000"/>
                      <a:lumOff val="95000"/>
                    </a:schemeClr>
                  </a:gs>
                  <a:gs pos="100000">
                    <a:srgbClr val="61D6FE"/>
                  </a:gs>
                  <a:gs pos="100000">
                    <a:schemeClr val="accent1">
                      <a:lumMod val="30000"/>
                      <a:lumOff val="70000"/>
                    </a:schemeClr>
                  </a:gs>
                </a:gsLst>
                <a:lin ang="5400000" scaled="1"/>
              </a:gradFill>
              <a:latin typeface="微软雅黑" panose="020B0503020204020204" pitchFamily="34" charset="-122"/>
              <a:ea typeface="微软雅黑" panose="020B0503020204020204" pitchFamily="34" charset="-122"/>
              <a:sym typeface="Arial" panose="020B0604020202020204" pitchFamily="34" charset="0"/>
            </a:endParaRPr>
          </a:p>
        </p:txBody>
      </p:sp>
      <p:graphicFrame>
        <p:nvGraphicFramePr>
          <p:cNvPr id="3" name="图示 2">
            <a:extLst>
              <a:ext uri="{FF2B5EF4-FFF2-40B4-BE49-F238E27FC236}">
                <a16:creationId xmlns:a16="http://schemas.microsoft.com/office/drawing/2014/main" id="{1C00FD34-412E-4BF7-84F8-052699C75B47}"/>
              </a:ext>
            </a:extLst>
          </p:cNvPr>
          <p:cNvGraphicFramePr/>
          <p:nvPr>
            <p:extLst>
              <p:ext uri="{D42A27DB-BD31-4B8C-83A1-F6EECF244321}">
                <p14:modId xmlns:p14="http://schemas.microsoft.com/office/powerpoint/2010/main" val="3620790604"/>
              </p:ext>
            </p:extLst>
          </p:nvPr>
        </p:nvGraphicFramePr>
        <p:xfrm>
          <a:off x="1187531" y="2687161"/>
          <a:ext cx="9816935" cy="291557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51664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additive="base">
                                        <p:cTn id="7" dur="500" fill="hold"/>
                                        <p:tgtEl>
                                          <p:spTgt spid="31"/>
                                        </p:tgtEl>
                                        <p:attrNameLst>
                                          <p:attrName>ppt_x</p:attrName>
                                        </p:attrNameLst>
                                      </p:cBhvr>
                                      <p:tavLst>
                                        <p:tav tm="0">
                                          <p:val>
                                            <p:strVal val="1+#ppt_w/2"/>
                                          </p:val>
                                        </p:tav>
                                        <p:tav tm="100000">
                                          <p:val>
                                            <p:strVal val="#ppt_x"/>
                                          </p:val>
                                        </p:tav>
                                      </p:tavLst>
                                    </p:anim>
                                    <p:anim calcmode="lin" valueType="num">
                                      <p:cBhvr additive="base">
                                        <p:cTn id="8" dur="500" fill="hold"/>
                                        <p:tgtEl>
                                          <p:spTgt spid="31"/>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graphicEl>
                                              <a:dgm id="{28AE43C1-8BF9-4972-B42D-BC1A0CFBCF0F}"/>
                                            </p:graphicEl>
                                          </p:spTgt>
                                        </p:tgtEl>
                                        <p:attrNameLst>
                                          <p:attrName>style.visibility</p:attrName>
                                        </p:attrNameLst>
                                      </p:cBhvr>
                                      <p:to>
                                        <p:strVal val="visible"/>
                                      </p:to>
                                    </p:set>
                                    <p:anim calcmode="lin" valueType="num">
                                      <p:cBhvr additive="base">
                                        <p:cTn id="13" dur="500" fill="hold"/>
                                        <p:tgtEl>
                                          <p:spTgt spid="3">
                                            <p:graphicEl>
                                              <a:dgm id="{28AE43C1-8BF9-4972-B42D-BC1A0CFBCF0F}"/>
                                            </p:graphic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graphicEl>
                                              <a:dgm id="{28AE43C1-8BF9-4972-B42D-BC1A0CFBCF0F}"/>
                                            </p:graphic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graphicEl>
                                              <a:dgm id="{FCE92188-C597-4779-ABB1-9F00A488D4A0}"/>
                                            </p:graphicEl>
                                          </p:spTgt>
                                        </p:tgtEl>
                                        <p:attrNameLst>
                                          <p:attrName>style.visibility</p:attrName>
                                        </p:attrNameLst>
                                      </p:cBhvr>
                                      <p:to>
                                        <p:strVal val="visible"/>
                                      </p:to>
                                    </p:set>
                                    <p:anim calcmode="lin" valueType="num">
                                      <p:cBhvr additive="base">
                                        <p:cTn id="19" dur="500" fill="hold"/>
                                        <p:tgtEl>
                                          <p:spTgt spid="3">
                                            <p:graphicEl>
                                              <a:dgm id="{FCE92188-C597-4779-ABB1-9F00A488D4A0}"/>
                                            </p:graphic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graphicEl>
                                              <a:dgm id="{FCE92188-C597-4779-ABB1-9F00A488D4A0}"/>
                                            </p:graphic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graphicEl>
                                              <a:dgm id="{21A83A10-E392-4D06-8256-98B284E5453E}"/>
                                            </p:graphicEl>
                                          </p:spTgt>
                                        </p:tgtEl>
                                        <p:attrNameLst>
                                          <p:attrName>style.visibility</p:attrName>
                                        </p:attrNameLst>
                                      </p:cBhvr>
                                      <p:to>
                                        <p:strVal val="visible"/>
                                      </p:to>
                                    </p:set>
                                    <p:anim calcmode="lin" valueType="num">
                                      <p:cBhvr additive="base">
                                        <p:cTn id="25" dur="500" fill="hold"/>
                                        <p:tgtEl>
                                          <p:spTgt spid="3">
                                            <p:graphicEl>
                                              <a:dgm id="{21A83A10-E392-4D06-8256-98B284E5453E}"/>
                                            </p:graphic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graphicEl>
                                              <a:dgm id="{21A83A10-E392-4D06-8256-98B284E5453E}"/>
                                            </p:graphic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graphicEl>
                                              <a:dgm id="{B3B55D83-436E-4BE6-B878-1358C735F8B4}"/>
                                            </p:graphicEl>
                                          </p:spTgt>
                                        </p:tgtEl>
                                        <p:attrNameLst>
                                          <p:attrName>style.visibility</p:attrName>
                                        </p:attrNameLst>
                                      </p:cBhvr>
                                      <p:to>
                                        <p:strVal val="visible"/>
                                      </p:to>
                                    </p:set>
                                    <p:anim calcmode="lin" valueType="num">
                                      <p:cBhvr additive="base">
                                        <p:cTn id="31" dur="500" fill="hold"/>
                                        <p:tgtEl>
                                          <p:spTgt spid="3">
                                            <p:graphicEl>
                                              <a:dgm id="{B3B55D83-436E-4BE6-B878-1358C735F8B4}"/>
                                            </p:graphic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graphicEl>
                                              <a:dgm id="{B3B55D83-436E-4BE6-B878-1358C735F8B4}"/>
                                            </p:graphic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graphicEl>
                                              <a:dgm id="{4A80A14B-E91B-4FE8-B796-A118CDA6FB81}"/>
                                            </p:graphicEl>
                                          </p:spTgt>
                                        </p:tgtEl>
                                        <p:attrNameLst>
                                          <p:attrName>style.visibility</p:attrName>
                                        </p:attrNameLst>
                                      </p:cBhvr>
                                      <p:to>
                                        <p:strVal val="visible"/>
                                      </p:to>
                                    </p:set>
                                    <p:anim calcmode="lin" valueType="num">
                                      <p:cBhvr additive="base">
                                        <p:cTn id="37" dur="500" fill="hold"/>
                                        <p:tgtEl>
                                          <p:spTgt spid="3">
                                            <p:graphicEl>
                                              <a:dgm id="{4A80A14B-E91B-4FE8-B796-A118CDA6FB81}"/>
                                            </p:graphic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graphicEl>
                                              <a:dgm id="{4A80A14B-E91B-4FE8-B796-A118CDA6FB81}"/>
                                            </p:graphic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graphicEl>
                                              <a:dgm id="{BE66A656-E200-4D2F-B198-3031F055DCAC}"/>
                                            </p:graphicEl>
                                          </p:spTgt>
                                        </p:tgtEl>
                                        <p:attrNameLst>
                                          <p:attrName>style.visibility</p:attrName>
                                        </p:attrNameLst>
                                      </p:cBhvr>
                                      <p:to>
                                        <p:strVal val="visible"/>
                                      </p:to>
                                    </p:set>
                                    <p:anim calcmode="lin" valueType="num">
                                      <p:cBhvr additive="base">
                                        <p:cTn id="43" dur="500" fill="hold"/>
                                        <p:tgtEl>
                                          <p:spTgt spid="3">
                                            <p:graphicEl>
                                              <a:dgm id="{BE66A656-E200-4D2F-B198-3031F055DCAC}"/>
                                            </p:graphic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graphicEl>
                                              <a:dgm id="{BE66A656-E200-4D2F-B198-3031F055DCAC}"/>
                                            </p:graphic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Graphic spid="3" grpId="0">
        <p:bldSub>
          <a:bldDgm bld="one"/>
        </p:bldSub>
      </p:bldGraphic>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p:cNvPicPr>
            <a:picLocks noChangeAspect="1"/>
          </p:cNvPicPr>
          <p:nvPr/>
        </p:nvPicPr>
        <p:blipFill>
          <a:blip r:embed="rId2">
            <a:extLst>
              <a:ext uri="{BEBA8EAE-BF5A-486C-A8C5-ECC9F3942E4B}">
                <a14:imgProps xmlns:a14="http://schemas.microsoft.com/office/drawing/2010/main">
                  <a14:imgLayer r:embed="rId3">
                    <a14:imgEffect>
                      <a14:colorTemperature colorTemp="11200"/>
                    </a14:imgEffect>
                    <a14:imgEffect>
                      <a14:brightnessContrast bright="-40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29" name="图片 28"/>
          <p:cNvPicPr>
            <a:picLocks noChangeAspect="1"/>
          </p:cNvPicPr>
          <p:nvPr/>
        </p:nvPicPr>
        <p:blipFill>
          <a:blip r:embed="rId4"/>
          <a:srcRect l="30226" t="54124"/>
          <a:stretch>
            <a:fillRect/>
          </a:stretch>
        </p:blipFill>
        <p:spPr>
          <a:xfrm>
            <a:off x="0" y="0"/>
            <a:ext cx="1305921" cy="858638"/>
          </a:xfrm>
          <a:custGeom>
            <a:avLst/>
            <a:gdLst>
              <a:gd name="connsiteX0" fmla="*/ 0 w 1305921"/>
              <a:gd name="connsiteY0" fmla="*/ 0 h 858638"/>
              <a:gd name="connsiteX1" fmla="*/ 1305921 w 1305921"/>
              <a:gd name="connsiteY1" fmla="*/ 0 h 858638"/>
              <a:gd name="connsiteX2" fmla="*/ 1305921 w 1305921"/>
              <a:gd name="connsiteY2" fmla="*/ 858638 h 858638"/>
              <a:gd name="connsiteX3" fmla="*/ 0 w 1305921"/>
              <a:gd name="connsiteY3" fmla="*/ 858638 h 858638"/>
            </a:gdLst>
            <a:ahLst/>
            <a:cxnLst>
              <a:cxn ang="0">
                <a:pos x="connsiteX0" y="connsiteY0"/>
              </a:cxn>
              <a:cxn ang="0">
                <a:pos x="connsiteX1" y="connsiteY1"/>
              </a:cxn>
              <a:cxn ang="0">
                <a:pos x="connsiteX2" y="connsiteY2"/>
              </a:cxn>
              <a:cxn ang="0">
                <a:pos x="connsiteX3" y="connsiteY3"/>
              </a:cxn>
            </a:cxnLst>
            <a:rect l="l" t="t" r="r" b="b"/>
            <a:pathLst>
              <a:path w="1305921" h="858638">
                <a:moveTo>
                  <a:pt x="0" y="0"/>
                </a:moveTo>
                <a:lnTo>
                  <a:pt x="1305921" y="0"/>
                </a:lnTo>
                <a:lnTo>
                  <a:pt x="1305921" y="858638"/>
                </a:lnTo>
                <a:lnTo>
                  <a:pt x="0" y="858638"/>
                </a:lnTo>
                <a:close/>
              </a:path>
            </a:pathLst>
          </a:custGeom>
        </p:spPr>
      </p:pic>
      <p:pic>
        <p:nvPicPr>
          <p:cNvPr id="30" name="图片 29"/>
          <p:cNvPicPr>
            <a:picLocks noChangeAspect="1"/>
          </p:cNvPicPr>
          <p:nvPr/>
        </p:nvPicPr>
        <p:blipFill>
          <a:blip r:embed="rId5"/>
          <a:srcRect t="62945"/>
          <a:stretch>
            <a:fillRect/>
          </a:stretch>
        </p:blipFill>
        <p:spPr>
          <a:xfrm>
            <a:off x="5120000" y="0"/>
            <a:ext cx="2322777" cy="862954"/>
          </a:xfrm>
          <a:custGeom>
            <a:avLst/>
            <a:gdLst>
              <a:gd name="connsiteX0" fmla="*/ 0 w 2322777"/>
              <a:gd name="connsiteY0" fmla="*/ 0 h 862954"/>
              <a:gd name="connsiteX1" fmla="*/ 2322777 w 2322777"/>
              <a:gd name="connsiteY1" fmla="*/ 0 h 862954"/>
              <a:gd name="connsiteX2" fmla="*/ 2322777 w 2322777"/>
              <a:gd name="connsiteY2" fmla="*/ 862954 h 862954"/>
              <a:gd name="connsiteX3" fmla="*/ 0 w 2322777"/>
              <a:gd name="connsiteY3" fmla="*/ 862954 h 862954"/>
            </a:gdLst>
            <a:ahLst/>
            <a:cxnLst>
              <a:cxn ang="0">
                <a:pos x="connsiteX0" y="connsiteY0"/>
              </a:cxn>
              <a:cxn ang="0">
                <a:pos x="connsiteX1" y="connsiteY1"/>
              </a:cxn>
              <a:cxn ang="0">
                <a:pos x="connsiteX2" y="connsiteY2"/>
              </a:cxn>
              <a:cxn ang="0">
                <a:pos x="connsiteX3" y="connsiteY3"/>
              </a:cxn>
            </a:cxnLst>
            <a:rect l="l" t="t" r="r" b="b"/>
            <a:pathLst>
              <a:path w="2322777" h="862954">
                <a:moveTo>
                  <a:pt x="0" y="0"/>
                </a:moveTo>
                <a:lnTo>
                  <a:pt x="2322777" y="0"/>
                </a:lnTo>
                <a:lnTo>
                  <a:pt x="2322777" y="862954"/>
                </a:lnTo>
                <a:lnTo>
                  <a:pt x="0" y="862954"/>
                </a:lnTo>
                <a:close/>
              </a:path>
            </a:pathLst>
          </a:custGeom>
        </p:spPr>
      </p:pic>
      <p:sp>
        <p:nvSpPr>
          <p:cNvPr id="31" name="矩形 30"/>
          <p:cNvSpPr/>
          <p:nvPr/>
        </p:nvSpPr>
        <p:spPr>
          <a:xfrm>
            <a:off x="0" y="0"/>
            <a:ext cx="12192000" cy="6858000"/>
          </a:xfrm>
          <a:prstGeom prst="rect">
            <a:avLst/>
          </a:prstGeom>
          <a:solidFill>
            <a:schemeClr val="tx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nvGrpSpPr>
          <p:cNvPr id="17" name="组合 16"/>
          <p:cNvGrpSpPr/>
          <p:nvPr/>
        </p:nvGrpSpPr>
        <p:grpSpPr>
          <a:xfrm>
            <a:off x="1737553" y="1725125"/>
            <a:ext cx="2849835" cy="2849833"/>
            <a:chOff x="1413324" y="1664562"/>
            <a:chExt cx="1381545" cy="1381544"/>
          </a:xfrm>
        </p:grpSpPr>
        <p:sp>
          <p:nvSpPr>
            <p:cNvPr id="18" name="椭圆 17"/>
            <p:cNvSpPr/>
            <p:nvPr/>
          </p:nvSpPr>
          <p:spPr>
            <a:xfrm>
              <a:off x="1413324" y="1664562"/>
              <a:ext cx="1381545" cy="1381544"/>
            </a:xfrm>
            <a:prstGeom prst="ellipse">
              <a:avLst/>
            </a:prstGeom>
            <a:gradFill flip="none" rotWithShape="1">
              <a:gsLst>
                <a:gs pos="65000">
                  <a:srgbClr val="01E2BC">
                    <a:alpha val="0"/>
                  </a:srgbClr>
                </a:gs>
                <a:gs pos="100000">
                  <a:srgbClr val="01E2BC"/>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dirty="0">
                <a:cs typeface="+mn-ea"/>
                <a:sym typeface="+mn-lt"/>
              </a:endParaRPr>
            </a:p>
          </p:txBody>
        </p:sp>
        <p:sp>
          <p:nvSpPr>
            <p:cNvPr id="19" name="椭圆 18"/>
            <p:cNvSpPr/>
            <p:nvPr/>
          </p:nvSpPr>
          <p:spPr>
            <a:xfrm>
              <a:off x="1516201" y="1767441"/>
              <a:ext cx="1175791" cy="1175790"/>
            </a:xfrm>
            <a:prstGeom prst="ellipse">
              <a:avLst/>
            </a:prstGeom>
            <a:noFill/>
            <a:ln>
              <a:solidFill>
                <a:srgbClr val="2A9995"/>
              </a:solidFill>
            </a:ln>
            <a:effectLst>
              <a:glow rad="38100">
                <a:srgbClr val="01E2BC">
                  <a:alpha val="1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dirty="0">
                <a:cs typeface="+mn-ea"/>
                <a:sym typeface="+mn-lt"/>
              </a:endParaRPr>
            </a:p>
          </p:txBody>
        </p:sp>
        <p:grpSp>
          <p:nvGrpSpPr>
            <p:cNvPr id="20" name="组合 19"/>
            <p:cNvGrpSpPr/>
            <p:nvPr/>
          </p:nvGrpSpPr>
          <p:grpSpPr>
            <a:xfrm>
              <a:off x="1600082" y="1814734"/>
              <a:ext cx="1008029" cy="1081197"/>
              <a:chOff x="4981968" y="4909761"/>
              <a:chExt cx="561350" cy="602097"/>
            </a:xfrm>
            <a:solidFill>
              <a:schemeClr val="bg1"/>
            </a:solidFill>
            <a:effectLst>
              <a:glow rad="50800">
                <a:schemeClr val="bg1">
                  <a:alpha val="10000"/>
                </a:schemeClr>
              </a:glow>
            </a:effectLst>
          </p:grpSpPr>
          <p:sp>
            <p:nvSpPr>
              <p:cNvPr id="22" name="任意多边形 21"/>
              <p:cNvSpPr/>
              <p:nvPr/>
            </p:nvSpPr>
            <p:spPr>
              <a:xfrm>
                <a:off x="4981968" y="4909761"/>
                <a:ext cx="561350" cy="194436"/>
              </a:xfrm>
              <a:custGeom>
                <a:avLst/>
                <a:gdLst>
                  <a:gd name="connsiteX0" fmla="*/ 280675 w 561350"/>
                  <a:gd name="connsiteY0" fmla="*/ 0 h 194436"/>
                  <a:gd name="connsiteX1" fmla="*/ 558070 w 561350"/>
                  <a:gd name="connsiteY1" fmla="*/ 183869 h 194436"/>
                  <a:gd name="connsiteX2" fmla="*/ 561350 w 561350"/>
                  <a:gd name="connsiteY2" fmla="*/ 194436 h 194436"/>
                  <a:gd name="connsiteX3" fmla="*/ 528660 w 561350"/>
                  <a:gd name="connsiteY3" fmla="*/ 194436 h 194436"/>
                  <a:gd name="connsiteX4" fmla="*/ 504584 w 561350"/>
                  <a:gd name="connsiteY4" fmla="*/ 150079 h 194436"/>
                  <a:gd name="connsiteX5" fmla="*/ 280675 w 561350"/>
                  <a:gd name="connsiteY5" fmla="*/ 31028 h 194436"/>
                  <a:gd name="connsiteX6" fmla="*/ 56766 w 561350"/>
                  <a:gd name="connsiteY6" fmla="*/ 150079 h 194436"/>
                  <a:gd name="connsiteX7" fmla="*/ 32690 w 561350"/>
                  <a:gd name="connsiteY7" fmla="*/ 194436 h 194436"/>
                  <a:gd name="connsiteX8" fmla="*/ 0 w 561350"/>
                  <a:gd name="connsiteY8" fmla="*/ 194436 h 194436"/>
                  <a:gd name="connsiteX9" fmla="*/ 3280 w 561350"/>
                  <a:gd name="connsiteY9" fmla="*/ 183869 h 194436"/>
                  <a:gd name="connsiteX10" fmla="*/ 280675 w 561350"/>
                  <a:gd name="connsiteY10" fmla="*/ 0 h 19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61350" h="194436">
                    <a:moveTo>
                      <a:pt x="280675" y="0"/>
                    </a:moveTo>
                    <a:cubicBezTo>
                      <a:pt x="405375" y="0"/>
                      <a:pt x="512368" y="75817"/>
                      <a:pt x="558070" y="183869"/>
                    </a:cubicBezTo>
                    <a:lnTo>
                      <a:pt x="561350" y="194436"/>
                    </a:lnTo>
                    <a:lnTo>
                      <a:pt x="528660" y="194436"/>
                    </a:lnTo>
                    <a:lnTo>
                      <a:pt x="504584" y="150079"/>
                    </a:lnTo>
                    <a:cubicBezTo>
                      <a:pt x="456059" y="78252"/>
                      <a:pt x="373882" y="31028"/>
                      <a:pt x="280675" y="31028"/>
                    </a:cubicBezTo>
                    <a:cubicBezTo>
                      <a:pt x="187468" y="31028"/>
                      <a:pt x="105292" y="78252"/>
                      <a:pt x="56766" y="150079"/>
                    </a:cubicBezTo>
                    <a:lnTo>
                      <a:pt x="32690" y="194436"/>
                    </a:lnTo>
                    <a:lnTo>
                      <a:pt x="0" y="194436"/>
                    </a:lnTo>
                    <a:lnTo>
                      <a:pt x="3280" y="183869"/>
                    </a:lnTo>
                    <a:cubicBezTo>
                      <a:pt x="48983" y="75817"/>
                      <a:pt x="155975" y="0"/>
                      <a:pt x="280675"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dirty="0">
                  <a:cs typeface="+mn-ea"/>
                  <a:sym typeface="+mn-lt"/>
                </a:endParaRPr>
              </a:p>
            </p:txBody>
          </p:sp>
          <p:sp>
            <p:nvSpPr>
              <p:cNvPr id="23" name="任意多边形 22"/>
              <p:cNvSpPr/>
              <p:nvPr/>
            </p:nvSpPr>
            <p:spPr>
              <a:xfrm>
                <a:off x="5028091" y="5397417"/>
                <a:ext cx="132191" cy="92909"/>
              </a:xfrm>
              <a:custGeom>
                <a:avLst/>
                <a:gdLst>
                  <a:gd name="connsiteX0" fmla="*/ 0 w 132191"/>
                  <a:gd name="connsiteY0" fmla="*/ 0 h 92909"/>
                  <a:gd name="connsiteX1" fmla="*/ 40042 w 132191"/>
                  <a:gd name="connsiteY1" fmla="*/ 0 h 92909"/>
                  <a:gd name="connsiteX2" fmla="*/ 43618 w 132191"/>
                  <a:gd name="connsiteY2" fmla="*/ 4334 h 92909"/>
                  <a:gd name="connsiteX3" fmla="*/ 129449 w 132191"/>
                  <a:gd name="connsiteY3" fmla="*/ 62202 h 92909"/>
                  <a:gd name="connsiteX4" fmla="*/ 132191 w 132191"/>
                  <a:gd name="connsiteY4" fmla="*/ 63053 h 92909"/>
                  <a:gd name="connsiteX5" fmla="*/ 124191 w 132191"/>
                  <a:gd name="connsiteY5" fmla="*/ 92909 h 92909"/>
                  <a:gd name="connsiteX6" fmla="*/ 117372 w 132191"/>
                  <a:gd name="connsiteY6" fmla="*/ 90792 h 92909"/>
                  <a:gd name="connsiteX7" fmla="*/ 21678 w 132191"/>
                  <a:gd name="connsiteY7" fmla="*/ 26274 h 92909"/>
                  <a:gd name="connsiteX8" fmla="*/ 0 w 132191"/>
                  <a:gd name="connsiteY8" fmla="*/ 0 h 92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2191" h="92909">
                    <a:moveTo>
                      <a:pt x="0" y="0"/>
                    </a:moveTo>
                    <a:lnTo>
                      <a:pt x="40042" y="0"/>
                    </a:lnTo>
                    <a:lnTo>
                      <a:pt x="43618" y="4334"/>
                    </a:lnTo>
                    <a:cubicBezTo>
                      <a:pt x="68051" y="28767"/>
                      <a:pt x="97144" y="48539"/>
                      <a:pt x="129449" y="62202"/>
                    </a:cubicBezTo>
                    <a:lnTo>
                      <a:pt x="132191" y="63053"/>
                    </a:lnTo>
                    <a:lnTo>
                      <a:pt x="124191" y="92909"/>
                    </a:lnTo>
                    <a:lnTo>
                      <a:pt x="117372" y="90792"/>
                    </a:lnTo>
                    <a:cubicBezTo>
                      <a:pt x="81354" y="75558"/>
                      <a:pt x="48918" y="53514"/>
                      <a:pt x="21678" y="26274"/>
                    </a:cubicBez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dirty="0">
                  <a:cs typeface="+mn-ea"/>
                  <a:sym typeface="+mn-lt"/>
                </a:endParaRPr>
              </a:p>
            </p:txBody>
          </p:sp>
          <p:sp>
            <p:nvSpPr>
              <p:cNvPr id="24" name="任意多边形 23"/>
              <p:cNvSpPr/>
              <p:nvPr/>
            </p:nvSpPr>
            <p:spPr>
              <a:xfrm>
                <a:off x="5195981" y="5397408"/>
                <a:ext cx="301221" cy="114450"/>
              </a:xfrm>
              <a:custGeom>
                <a:avLst/>
                <a:gdLst>
                  <a:gd name="connsiteX0" fmla="*/ 261179 w 301221"/>
                  <a:gd name="connsiteY0" fmla="*/ 0 h 114450"/>
                  <a:gd name="connsiteX1" fmla="*/ 301221 w 301221"/>
                  <a:gd name="connsiteY1" fmla="*/ 0 h 114450"/>
                  <a:gd name="connsiteX2" fmla="*/ 279543 w 301221"/>
                  <a:gd name="connsiteY2" fmla="*/ 26274 h 114450"/>
                  <a:gd name="connsiteX3" fmla="*/ 66666 w 301221"/>
                  <a:gd name="connsiteY3" fmla="*/ 114450 h 114450"/>
                  <a:gd name="connsiteX4" fmla="*/ 5993 w 301221"/>
                  <a:gd name="connsiteY4" fmla="*/ 108334 h 114450"/>
                  <a:gd name="connsiteX5" fmla="*/ 0 w 301221"/>
                  <a:gd name="connsiteY5" fmla="*/ 106474 h 114450"/>
                  <a:gd name="connsiteX6" fmla="*/ 8000 w 301221"/>
                  <a:gd name="connsiteY6" fmla="*/ 76618 h 114450"/>
                  <a:gd name="connsiteX7" fmla="*/ 12247 w 301221"/>
                  <a:gd name="connsiteY7" fmla="*/ 77936 h 114450"/>
                  <a:gd name="connsiteX8" fmla="*/ 66666 w 301221"/>
                  <a:gd name="connsiteY8" fmla="*/ 83422 h 114450"/>
                  <a:gd name="connsiteX9" fmla="*/ 257603 w 301221"/>
                  <a:gd name="connsiteY9" fmla="*/ 4334 h 114450"/>
                  <a:gd name="connsiteX10" fmla="*/ 261179 w 301221"/>
                  <a:gd name="connsiteY10" fmla="*/ 0 h 114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1221" h="114450">
                    <a:moveTo>
                      <a:pt x="261179" y="0"/>
                    </a:moveTo>
                    <a:lnTo>
                      <a:pt x="301221" y="0"/>
                    </a:lnTo>
                    <a:lnTo>
                      <a:pt x="279543" y="26274"/>
                    </a:lnTo>
                    <a:cubicBezTo>
                      <a:pt x="225063" y="80754"/>
                      <a:pt x="149800" y="114450"/>
                      <a:pt x="66666" y="114450"/>
                    </a:cubicBezTo>
                    <a:cubicBezTo>
                      <a:pt x="45883" y="114450"/>
                      <a:pt x="25592" y="112344"/>
                      <a:pt x="5993" y="108334"/>
                    </a:cubicBezTo>
                    <a:lnTo>
                      <a:pt x="0" y="106474"/>
                    </a:lnTo>
                    <a:lnTo>
                      <a:pt x="8000" y="76618"/>
                    </a:lnTo>
                    <a:lnTo>
                      <a:pt x="12247" y="77936"/>
                    </a:lnTo>
                    <a:cubicBezTo>
                      <a:pt x="29825" y="81533"/>
                      <a:pt x="48025" y="83422"/>
                      <a:pt x="66666" y="83422"/>
                    </a:cubicBezTo>
                    <a:cubicBezTo>
                      <a:pt x="141232" y="83422"/>
                      <a:pt x="208738" y="53199"/>
                      <a:pt x="257603" y="4334"/>
                    </a:cubicBezTo>
                    <a:lnTo>
                      <a:pt x="261179"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dirty="0">
                  <a:cs typeface="+mn-ea"/>
                  <a:sym typeface="+mn-lt"/>
                </a:endParaRPr>
              </a:p>
            </p:txBody>
          </p:sp>
        </p:grpSp>
        <p:sp>
          <p:nvSpPr>
            <p:cNvPr id="21" name="文本框 20"/>
            <p:cNvSpPr txBox="1"/>
            <p:nvPr/>
          </p:nvSpPr>
          <p:spPr>
            <a:xfrm>
              <a:off x="1797413" y="2078226"/>
              <a:ext cx="642821" cy="641578"/>
            </a:xfrm>
            <a:prstGeom prst="rect">
              <a:avLst/>
            </a:prstGeom>
            <a:noFill/>
          </p:spPr>
          <p:txBody>
            <a:bodyPr wrap="none" rtlCol="0">
              <a:spAutoFit/>
            </a:bodyPr>
            <a:lstStyle/>
            <a:p>
              <a:r>
                <a:rPr lang="en-US" altLang="zh-CN" sz="8000" b="1" dirty="0">
                  <a:solidFill>
                    <a:schemeClr val="bg1"/>
                  </a:solidFill>
                  <a:cs typeface="+mn-ea"/>
                  <a:sym typeface="+mn-lt"/>
                </a:rPr>
                <a:t>02</a:t>
              </a:r>
              <a:endParaRPr lang="zh-CN" altLang="en-US" sz="8000" b="1" dirty="0">
                <a:solidFill>
                  <a:srgbClr val="01E2BC"/>
                </a:solidFill>
                <a:cs typeface="+mn-ea"/>
                <a:sym typeface="+mn-lt"/>
              </a:endParaRPr>
            </a:p>
          </p:txBody>
        </p:sp>
      </p:grpSp>
      <p:sp>
        <p:nvSpPr>
          <p:cNvPr id="25" name="Rectangle 3"/>
          <p:cNvSpPr txBox="1">
            <a:spLocks noChangeArrowheads="1"/>
          </p:cNvSpPr>
          <p:nvPr/>
        </p:nvSpPr>
        <p:spPr bwMode="auto">
          <a:xfrm>
            <a:off x="4691142" y="2639981"/>
            <a:ext cx="6697292" cy="2308324"/>
          </a:xfrm>
          <a:prstGeom prst="rect">
            <a:avLst/>
          </a:prstGeom>
          <a:noFill/>
        </p:spPr>
        <p:txBody>
          <a:bodyPr wrap="square" rtlCol="0">
            <a:spAutoFit/>
          </a:bodyPr>
          <a:lstStyle>
            <a:defPPr>
              <a:defRPr lang="zh-CN"/>
            </a:defPPr>
            <a:lvl1pPr marL="342900" indent="-342900">
              <a:buFont typeface="Wingdings" panose="05000000000000000000" pitchFamily="2" charset="2"/>
              <a:buChar char="Ø"/>
              <a:defRPr sz="2400">
                <a:gradFill>
                  <a:gsLst>
                    <a:gs pos="0">
                      <a:schemeClr val="bg1"/>
                    </a:gs>
                    <a:gs pos="100000">
                      <a:srgbClr val="2A9995"/>
                    </a:gs>
                  </a:gsLst>
                  <a:lin ang="5400000" scaled="1"/>
                </a:gradFill>
                <a:effectLst>
                  <a:glow rad="88900">
                    <a:srgbClr val="073780">
                      <a:alpha val="58000"/>
                    </a:srgbClr>
                  </a:glow>
                </a:effectLst>
                <a:latin typeface="经典综艺体简" panose="02010609000101010101" pitchFamily="49" charset="-122"/>
                <a:ea typeface="经典综艺体简" panose="02010609000101010101" pitchFamily="49" charset="-122"/>
                <a:cs typeface="经典综艺体简" panose="02010609000101010101" pitchFamily="49" charset="-122"/>
              </a:defRPr>
            </a:lvl1pPr>
          </a:lstStyle>
          <a:p>
            <a:pPr marL="0" indent="0" algn="ctr">
              <a:buNone/>
            </a:pPr>
            <a:r>
              <a:rPr lang="zh-CN" altLang="en-US" sz="7200" b="1" dirty="0">
                <a:latin typeface="+mn-lt"/>
                <a:ea typeface="+mn-ea"/>
                <a:cs typeface="+mn-ea"/>
                <a:sym typeface="Arial" panose="020B0604020202020204" pitchFamily="34" charset="0"/>
              </a:rPr>
              <a:t>数据可视化作用</a:t>
            </a:r>
          </a:p>
          <a:p>
            <a:pPr marL="0" indent="0" algn="ctr">
              <a:buNone/>
            </a:pPr>
            <a:endParaRPr lang="zh-CN" altLang="en-US" sz="7200" b="1" dirty="0">
              <a:latin typeface="+mn-lt"/>
              <a:ea typeface="+mn-ea"/>
              <a:cs typeface="+mn-ea"/>
              <a:sym typeface="+mn-lt"/>
            </a:endParaRPr>
          </a:p>
        </p:txBody>
      </p:sp>
      <p:cxnSp>
        <p:nvCxnSpPr>
          <p:cNvPr id="26" name="Straight Connector 4"/>
          <p:cNvCxnSpPr/>
          <p:nvPr/>
        </p:nvCxnSpPr>
        <p:spPr>
          <a:xfrm>
            <a:off x="4587388" y="4009845"/>
            <a:ext cx="6056389" cy="0"/>
          </a:xfrm>
          <a:prstGeom prst="line">
            <a:avLst/>
          </a:prstGeom>
          <a:ln w="3175">
            <a:gradFill>
              <a:gsLst>
                <a:gs pos="0">
                  <a:schemeClr val="accent1">
                    <a:lumMod val="5000"/>
                    <a:lumOff val="95000"/>
                  </a:schemeClr>
                </a:gs>
                <a:gs pos="74000">
                  <a:schemeClr val="accent1">
                    <a:lumMod val="45000"/>
                    <a:lumOff val="55000"/>
                  </a:schemeClr>
                </a:gs>
                <a:gs pos="83000">
                  <a:srgbClr val="163A46"/>
                </a:gs>
                <a:gs pos="100000">
                  <a:schemeClr val="accent1">
                    <a:lumMod val="30000"/>
                    <a:lumOff val="70000"/>
                  </a:schemeClr>
                </a:gs>
              </a:gsLst>
              <a:lin ang="5400000" scaled="1"/>
            </a:gradFill>
          </a:ln>
        </p:spPr>
        <p:style>
          <a:lnRef idx="1">
            <a:schemeClr val="accent1"/>
          </a:lnRef>
          <a:fillRef idx="0">
            <a:schemeClr val="accent1"/>
          </a:fillRef>
          <a:effectRef idx="0">
            <a:schemeClr val="accent1"/>
          </a:effectRef>
          <a:fontRef idx="minor">
            <a:schemeClr val="tx1"/>
          </a:fontRef>
        </p:style>
      </p:cxnSp>
      <p:pic>
        <p:nvPicPr>
          <p:cNvPr id="16" name="图片 15">
            <a:extLst>
              <a:ext uri="{FF2B5EF4-FFF2-40B4-BE49-F238E27FC236}">
                <a16:creationId xmlns:a16="http://schemas.microsoft.com/office/drawing/2014/main" id="{0172F232-689C-4BA2-B576-DD74B58440B6}"/>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r="6292" b="27165"/>
          <a:stretch/>
        </p:blipFill>
        <p:spPr>
          <a:xfrm>
            <a:off x="10960768" y="279048"/>
            <a:ext cx="878305" cy="579590"/>
          </a:xfrm>
          <a:prstGeom prst="rect">
            <a:avLst/>
          </a:prstGeom>
          <a:noFill/>
          <a:ln>
            <a:noFill/>
          </a:ln>
        </p:spPr>
      </p:pic>
    </p:spTree>
    <p:extLst>
      <p:ext uri="{BB962C8B-B14F-4D97-AF65-F5344CB8AC3E}">
        <p14:creationId xmlns:p14="http://schemas.microsoft.com/office/powerpoint/2010/main" val="324380887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1000" fill="hold"/>
                                        <p:tgtEl>
                                          <p:spTgt spid="17"/>
                                        </p:tgtEl>
                                        <p:attrNameLst>
                                          <p:attrName>ppt_w</p:attrName>
                                        </p:attrNameLst>
                                      </p:cBhvr>
                                      <p:tavLst>
                                        <p:tav tm="0">
                                          <p:val>
                                            <p:fltVal val="0"/>
                                          </p:val>
                                        </p:tav>
                                        <p:tav tm="100000">
                                          <p:val>
                                            <p:strVal val="#ppt_w"/>
                                          </p:val>
                                        </p:tav>
                                      </p:tavLst>
                                    </p:anim>
                                    <p:anim calcmode="lin" valueType="num">
                                      <p:cBhvr>
                                        <p:cTn id="8" dur="1000" fill="hold"/>
                                        <p:tgtEl>
                                          <p:spTgt spid="17"/>
                                        </p:tgtEl>
                                        <p:attrNameLst>
                                          <p:attrName>ppt_h</p:attrName>
                                        </p:attrNameLst>
                                      </p:cBhvr>
                                      <p:tavLst>
                                        <p:tav tm="0">
                                          <p:val>
                                            <p:fltVal val="0"/>
                                          </p:val>
                                        </p:tav>
                                        <p:tav tm="100000">
                                          <p:val>
                                            <p:strVal val="#ppt_h"/>
                                          </p:val>
                                        </p:tav>
                                      </p:tavLst>
                                    </p:anim>
                                    <p:anim calcmode="lin" valueType="num">
                                      <p:cBhvr>
                                        <p:cTn id="9" dur="1000" fill="hold"/>
                                        <p:tgtEl>
                                          <p:spTgt spid="17"/>
                                        </p:tgtEl>
                                        <p:attrNameLst>
                                          <p:attrName>style.rotation</p:attrName>
                                        </p:attrNameLst>
                                      </p:cBhvr>
                                      <p:tavLst>
                                        <p:tav tm="0">
                                          <p:val>
                                            <p:fltVal val="90"/>
                                          </p:val>
                                        </p:tav>
                                        <p:tav tm="100000">
                                          <p:val>
                                            <p:fltVal val="0"/>
                                          </p:val>
                                        </p:tav>
                                      </p:tavLst>
                                    </p:anim>
                                    <p:animEffect transition="in" filter="fade">
                                      <p:cBhvr>
                                        <p:cTn id="10" dur="1000"/>
                                        <p:tgtEl>
                                          <p:spTgt spid="17"/>
                                        </p:tgtEl>
                                      </p:cBhvr>
                                    </p:animEffect>
                                  </p:childTnLst>
                                </p:cTn>
                              </p:par>
                            </p:childTnLst>
                          </p:cTn>
                        </p:par>
                        <p:par>
                          <p:cTn id="11" fill="hold">
                            <p:stCondLst>
                              <p:cond delay="1000"/>
                            </p:stCondLst>
                            <p:childTnLst>
                              <p:par>
                                <p:cTn id="12" presetID="12" presetClass="entr" presetSubtype="1" fill="hold" grpId="0" nodeType="afterEffect">
                                  <p:stCondLst>
                                    <p:cond delay="0"/>
                                  </p:stCondLst>
                                  <p:iterate type="lt">
                                    <p:tmPct val="10000"/>
                                  </p:iterate>
                                  <p:childTnLst>
                                    <p:set>
                                      <p:cBhvr>
                                        <p:cTn id="13" dur="1" fill="hold">
                                          <p:stCondLst>
                                            <p:cond delay="0"/>
                                          </p:stCondLst>
                                        </p:cTn>
                                        <p:tgtEl>
                                          <p:spTgt spid="25"/>
                                        </p:tgtEl>
                                        <p:attrNameLst>
                                          <p:attrName>style.visibility</p:attrName>
                                        </p:attrNameLst>
                                      </p:cBhvr>
                                      <p:to>
                                        <p:strVal val="visible"/>
                                      </p:to>
                                    </p:set>
                                    <p:anim calcmode="lin" valueType="num">
                                      <p:cBhvr additive="base">
                                        <p:cTn id="14" dur="500"/>
                                        <p:tgtEl>
                                          <p:spTgt spid="25"/>
                                        </p:tgtEl>
                                        <p:attrNameLst>
                                          <p:attrName>ppt_y</p:attrName>
                                        </p:attrNameLst>
                                      </p:cBhvr>
                                      <p:tavLst>
                                        <p:tav tm="0">
                                          <p:val>
                                            <p:strVal val="#ppt_y-#ppt_h*1.125000"/>
                                          </p:val>
                                        </p:tav>
                                        <p:tav tm="100000">
                                          <p:val>
                                            <p:strVal val="#ppt_y"/>
                                          </p:val>
                                        </p:tav>
                                      </p:tavLst>
                                    </p:anim>
                                    <p:animEffect transition="in" filter="wipe(down)">
                                      <p:cBhvr>
                                        <p:cTn id="15" dur="500"/>
                                        <p:tgtEl>
                                          <p:spTgt spid="25"/>
                                        </p:tgtEl>
                                      </p:cBhvr>
                                    </p:animEffect>
                                  </p:childTnLst>
                                </p:cTn>
                              </p:par>
                            </p:childTnLst>
                          </p:cTn>
                        </p:par>
                        <p:par>
                          <p:cTn id="16" fill="hold">
                            <p:stCondLst>
                              <p:cond delay="1800"/>
                            </p:stCondLst>
                            <p:childTnLst>
                              <p:par>
                                <p:cTn id="17" presetID="22" presetClass="entr" presetSubtype="8" fill="hold" nodeType="after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wipe(left)">
                                      <p:cBhvr>
                                        <p:cTn id="19"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92FF7634-066C-4B36-BAEF-CF8584DE75D8}"/>
              </a:ext>
            </a:extLst>
          </p:cNvPr>
          <p:cNvSpPr txBox="1"/>
          <p:nvPr/>
        </p:nvSpPr>
        <p:spPr>
          <a:xfrm>
            <a:off x="215842" y="179921"/>
            <a:ext cx="2679758" cy="523220"/>
          </a:xfrm>
          <a:prstGeom prst="rect">
            <a:avLst/>
          </a:prstGeom>
          <a:noFill/>
        </p:spPr>
        <p:txBody>
          <a:bodyPr wrap="square" rtlCol="0">
            <a:spAutoFit/>
          </a:bodyPr>
          <a:lstStyle/>
          <a:p>
            <a:pPr algn="ctr"/>
            <a:r>
              <a:rPr lang="zh-CN" altLang="en-US" sz="2800" b="1" dirty="0">
                <a:gradFill>
                  <a:gsLst>
                    <a:gs pos="0">
                      <a:schemeClr val="accent1">
                        <a:lumMod val="5000"/>
                        <a:lumOff val="95000"/>
                      </a:schemeClr>
                    </a:gs>
                    <a:gs pos="100000">
                      <a:srgbClr val="61D6FE"/>
                    </a:gs>
                    <a:gs pos="100000">
                      <a:schemeClr val="accent1">
                        <a:lumMod val="30000"/>
                        <a:lumOff val="70000"/>
                      </a:schemeClr>
                    </a:gs>
                  </a:gsLst>
                  <a:lin ang="5400000" scaled="1"/>
                </a:gradFill>
                <a:latin typeface="微软雅黑" panose="020B0503020204020204" pitchFamily="34" charset="-122"/>
                <a:ea typeface="微软雅黑" panose="020B0503020204020204" pitchFamily="34" charset="-122"/>
                <a:sym typeface="Arial" panose="020B0604020202020204" pitchFamily="34" charset="0"/>
              </a:rPr>
              <a:t>数据可视化作用</a:t>
            </a:r>
            <a:endParaRPr lang="en-US" altLang="zh-CN" sz="2800" b="1" dirty="0">
              <a:gradFill>
                <a:gsLst>
                  <a:gs pos="0">
                    <a:schemeClr val="accent1">
                      <a:lumMod val="5000"/>
                      <a:lumOff val="95000"/>
                    </a:schemeClr>
                  </a:gs>
                  <a:gs pos="100000">
                    <a:srgbClr val="61D6FE"/>
                  </a:gs>
                  <a:gs pos="100000">
                    <a:schemeClr val="accent1">
                      <a:lumMod val="30000"/>
                      <a:lumOff val="70000"/>
                    </a:schemeClr>
                  </a:gs>
                </a:gsLst>
                <a:lin ang="5400000" scaled="1"/>
              </a:gradFill>
              <a:latin typeface="微软雅黑" panose="020B0503020204020204" pitchFamily="34" charset="-122"/>
              <a:ea typeface="微软雅黑" panose="020B0503020204020204" pitchFamily="34" charset="-122"/>
              <a:sym typeface="Arial" panose="020B0604020202020204" pitchFamily="34" charset="0"/>
            </a:endParaRPr>
          </a:p>
        </p:txBody>
      </p:sp>
      <p:pic>
        <p:nvPicPr>
          <p:cNvPr id="5" name="图片 4">
            <a:extLst>
              <a:ext uri="{FF2B5EF4-FFF2-40B4-BE49-F238E27FC236}">
                <a16:creationId xmlns:a16="http://schemas.microsoft.com/office/drawing/2014/main" id="{7BAEE13F-221E-4EE8-B200-916DBD8E87C3}"/>
              </a:ext>
            </a:extLst>
          </p:cNvPr>
          <p:cNvPicPr>
            <a:picLocks noChangeAspect="1"/>
          </p:cNvPicPr>
          <p:nvPr/>
        </p:nvPicPr>
        <p:blipFill>
          <a:blip r:embed="rId2"/>
          <a:stretch>
            <a:fillRect/>
          </a:stretch>
        </p:blipFill>
        <p:spPr>
          <a:xfrm>
            <a:off x="1655034" y="3026981"/>
            <a:ext cx="3352800" cy="3018006"/>
          </a:xfrm>
          <a:prstGeom prst="rect">
            <a:avLst/>
          </a:prstGeom>
        </p:spPr>
      </p:pic>
      <p:pic>
        <p:nvPicPr>
          <p:cNvPr id="6" name="图片 5">
            <a:extLst>
              <a:ext uri="{FF2B5EF4-FFF2-40B4-BE49-F238E27FC236}">
                <a16:creationId xmlns:a16="http://schemas.microsoft.com/office/drawing/2014/main" id="{5110F118-C4EC-4944-883C-C33E01AEBC24}"/>
              </a:ext>
            </a:extLst>
          </p:cNvPr>
          <p:cNvPicPr>
            <a:picLocks noChangeAspect="1"/>
          </p:cNvPicPr>
          <p:nvPr/>
        </p:nvPicPr>
        <p:blipFill>
          <a:blip r:embed="rId3"/>
          <a:stretch>
            <a:fillRect/>
          </a:stretch>
        </p:blipFill>
        <p:spPr>
          <a:xfrm>
            <a:off x="5384055" y="3026981"/>
            <a:ext cx="4855235" cy="3016359"/>
          </a:xfrm>
          <a:prstGeom prst="rect">
            <a:avLst/>
          </a:prstGeom>
        </p:spPr>
      </p:pic>
      <p:grpSp>
        <p:nvGrpSpPr>
          <p:cNvPr id="7" name="组合 6"/>
          <p:cNvGrpSpPr/>
          <p:nvPr/>
        </p:nvGrpSpPr>
        <p:grpSpPr>
          <a:xfrm>
            <a:off x="894413" y="1345391"/>
            <a:ext cx="10421257" cy="567245"/>
            <a:chOff x="1671073" y="1714374"/>
            <a:chExt cx="4865946" cy="567245"/>
          </a:xfrm>
        </p:grpSpPr>
        <p:sp>
          <p:nvSpPr>
            <p:cNvPr id="8" name="Rounded Rectangle 92"/>
            <p:cNvSpPr/>
            <p:nvPr/>
          </p:nvSpPr>
          <p:spPr>
            <a:xfrm>
              <a:off x="1671073" y="1717585"/>
              <a:ext cx="4865946" cy="564034"/>
            </a:xfrm>
            <a:prstGeom prst="roundRect">
              <a:avLst/>
            </a:prstGeom>
            <a:gradFill flip="none" rotWithShape="1">
              <a:gsLst>
                <a:gs pos="0">
                  <a:schemeClr val="accent1">
                    <a:lumMod val="5000"/>
                    <a:lumOff val="95000"/>
                  </a:schemeClr>
                </a:gs>
                <a:gs pos="0">
                  <a:srgbClr val="61D6FE"/>
                </a:gs>
                <a:gs pos="100000">
                  <a:schemeClr val="accent5">
                    <a:lumMod val="20000"/>
                    <a:lumOff val="80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cs typeface="+mn-ea"/>
                <a:sym typeface="+mn-lt"/>
              </a:endParaRPr>
            </a:p>
          </p:txBody>
        </p:sp>
        <p:sp>
          <p:nvSpPr>
            <p:cNvPr id="9" name="文本框 8"/>
            <p:cNvSpPr txBox="1"/>
            <p:nvPr/>
          </p:nvSpPr>
          <p:spPr>
            <a:xfrm>
              <a:off x="1696043" y="1714374"/>
              <a:ext cx="4840976" cy="499624"/>
            </a:xfrm>
            <a:prstGeom prst="rect">
              <a:avLst/>
            </a:prstGeom>
            <a:noFill/>
          </p:spPr>
          <p:txBody>
            <a:bodyPr wrap="square" rtlCol="0">
              <a:spAutoFit/>
            </a:bodyPr>
            <a:lstStyle/>
            <a:p>
              <a:pPr algn="just">
                <a:lnSpc>
                  <a:spcPct val="150000"/>
                </a:lnSpc>
                <a:buClr>
                  <a:srgbClr val="032089"/>
                </a:buClr>
                <a:defRPr/>
              </a:pPr>
              <a:r>
                <a:rPr lang="zh-CN" altLang="en-US" sz="2000" dirty="0">
                  <a:latin typeface="微软雅黑" panose="020B0503020204020204" pitchFamily="34" charset="-122"/>
                  <a:ea typeface="微软雅黑" panose="020B0503020204020204" pitchFamily="34" charset="-122"/>
                </a:rPr>
                <a:t>将相对复杂的数据通过可视的、交互的方式进行展示，直观地表达数据蕴含的信息和规律。</a:t>
              </a:r>
              <a:endParaRPr lang="en-US" altLang="zh-CN" sz="2000" dirty="0">
                <a:latin typeface="微软雅黑" panose="020B0503020204020204" pitchFamily="34" charset="-122"/>
                <a:ea typeface="微软雅黑" panose="020B0503020204020204" pitchFamily="34" charset="-122"/>
              </a:endParaRPr>
            </a:p>
          </p:txBody>
        </p:sp>
      </p:grpSp>
      <p:grpSp>
        <p:nvGrpSpPr>
          <p:cNvPr id="10" name="组合 9"/>
          <p:cNvGrpSpPr/>
          <p:nvPr/>
        </p:nvGrpSpPr>
        <p:grpSpPr>
          <a:xfrm>
            <a:off x="894397" y="2118127"/>
            <a:ext cx="3500496" cy="583535"/>
            <a:chOff x="6855503" y="1699947"/>
            <a:chExt cx="1634471" cy="583535"/>
          </a:xfrm>
        </p:grpSpPr>
        <p:sp>
          <p:nvSpPr>
            <p:cNvPr id="11" name="Rounded Rectangle 92"/>
            <p:cNvSpPr/>
            <p:nvPr/>
          </p:nvSpPr>
          <p:spPr>
            <a:xfrm>
              <a:off x="6855503" y="1719448"/>
              <a:ext cx="1616700" cy="564034"/>
            </a:xfrm>
            <a:prstGeom prst="roundRect">
              <a:avLst/>
            </a:prstGeom>
            <a:gradFill flip="none" rotWithShape="1">
              <a:gsLst>
                <a:gs pos="0">
                  <a:schemeClr val="accent1">
                    <a:lumMod val="5000"/>
                    <a:lumOff val="95000"/>
                  </a:schemeClr>
                </a:gs>
                <a:gs pos="0">
                  <a:srgbClr val="61D6FE"/>
                </a:gs>
                <a:gs pos="100000">
                  <a:schemeClr val="accent5">
                    <a:lumMod val="20000"/>
                    <a:lumOff val="80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cs typeface="+mn-ea"/>
                <a:sym typeface="+mn-lt"/>
              </a:endParaRPr>
            </a:p>
          </p:txBody>
        </p:sp>
        <p:sp>
          <p:nvSpPr>
            <p:cNvPr id="12" name="文本框 11"/>
            <p:cNvSpPr txBox="1"/>
            <p:nvPr/>
          </p:nvSpPr>
          <p:spPr>
            <a:xfrm>
              <a:off x="6885306" y="1699947"/>
              <a:ext cx="1604668" cy="499624"/>
            </a:xfrm>
            <a:prstGeom prst="rect">
              <a:avLst/>
            </a:prstGeom>
            <a:noFill/>
          </p:spPr>
          <p:txBody>
            <a:bodyPr wrap="square" rtlCol="0">
              <a:spAutoFit/>
            </a:bodyPr>
            <a:lstStyle/>
            <a:p>
              <a:pPr algn="just">
                <a:lnSpc>
                  <a:spcPct val="150000"/>
                </a:lnSpc>
                <a:buClr>
                  <a:srgbClr val="032089"/>
                </a:buClr>
                <a:defRPr/>
              </a:pPr>
              <a:r>
                <a:rPr lang="zh-CN" altLang="en-US" sz="2000" dirty="0">
                  <a:latin typeface="微软雅黑" panose="020B0503020204020204" pitchFamily="34" charset="-122"/>
                  <a:ea typeface="微软雅黑" panose="020B0503020204020204" pitchFamily="34" charset="-122"/>
                </a:rPr>
                <a:t>更好的传达分享数据信息。</a:t>
              </a:r>
              <a:endParaRPr lang="en-US" altLang="zh-CN" sz="2000" dirty="0">
                <a:latin typeface="微软雅黑" panose="020B0503020204020204" pitchFamily="34" charset="-122"/>
                <a:ea typeface="微软雅黑" panose="020B0503020204020204" pitchFamily="34" charset="-122"/>
              </a:endParaRPr>
            </a:p>
          </p:txBody>
        </p:sp>
      </p:grpSp>
      <p:grpSp>
        <p:nvGrpSpPr>
          <p:cNvPr id="19" name="组合 18"/>
          <p:cNvGrpSpPr/>
          <p:nvPr/>
        </p:nvGrpSpPr>
        <p:grpSpPr>
          <a:xfrm>
            <a:off x="4605936" y="2152197"/>
            <a:ext cx="7726737" cy="564034"/>
            <a:chOff x="6855503" y="1719448"/>
            <a:chExt cx="1861746" cy="564034"/>
          </a:xfrm>
        </p:grpSpPr>
        <p:sp>
          <p:nvSpPr>
            <p:cNvPr id="20" name="Rounded Rectangle 92"/>
            <p:cNvSpPr/>
            <p:nvPr/>
          </p:nvSpPr>
          <p:spPr>
            <a:xfrm>
              <a:off x="6855503" y="1719448"/>
              <a:ext cx="1616700" cy="564034"/>
            </a:xfrm>
            <a:prstGeom prst="roundRect">
              <a:avLst/>
            </a:prstGeom>
            <a:gradFill flip="none" rotWithShape="1">
              <a:gsLst>
                <a:gs pos="0">
                  <a:schemeClr val="accent1">
                    <a:lumMod val="5000"/>
                    <a:lumOff val="95000"/>
                  </a:schemeClr>
                </a:gs>
                <a:gs pos="0">
                  <a:srgbClr val="61D6FE"/>
                </a:gs>
                <a:gs pos="100000">
                  <a:schemeClr val="accent5">
                    <a:lumMod val="20000"/>
                    <a:lumOff val="80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cs typeface="+mn-ea"/>
                <a:sym typeface="+mn-lt"/>
              </a:endParaRPr>
            </a:p>
          </p:txBody>
        </p:sp>
        <p:sp>
          <p:nvSpPr>
            <p:cNvPr id="21" name="文本框 20"/>
            <p:cNvSpPr txBox="1"/>
            <p:nvPr/>
          </p:nvSpPr>
          <p:spPr>
            <a:xfrm>
              <a:off x="7112581" y="1723016"/>
              <a:ext cx="1604668" cy="499624"/>
            </a:xfrm>
            <a:prstGeom prst="rect">
              <a:avLst/>
            </a:prstGeom>
            <a:noFill/>
          </p:spPr>
          <p:txBody>
            <a:bodyPr wrap="square" rtlCol="0">
              <a:spAutoFit/>
            </a:bodyPr>
            <a:lstStyle/>
            <a:p>
              <a:pPr>
                <a:lnSpc>
                  <a:spcPct val="150000"/>
                </a:lnSpc>
              </a:pPr>
              <a:r>
                <a:rPr lang="zh-CN" altLang="en-US" sz="2000" dirty="0">
                  <a:latin typeface="微软雅黑" panose="020B0503020204020204" pitchFamily="34" charset="-122"/>
                  <a:ea typeface="微软雅黑" panose="020B0503020204020204" pitchFamily="34" charset="-122"/>
                </a:rPr>
                <a:t>通过优美的设计，清晰有效地传达与沟通。</a:t>
              </a:r>
            </a:p>
          </p:txBody>
        </p:sp>
      </p:gr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left)">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wipe(left)">
                                      <p:cBhvr>
                                        <p:cTn id="17" dur="500"/>
                                        <p:tgtEl>
                                          <p:spTgt spid="19"/>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 calcmode="lin" valueType="num">
                                      <p:cBhvr additive="base">
                                        <p:cTn id="22" dur="500" fill="hold"/>
                                        <p:tgtEl>
                                          <p:spTgt spid="5"/>
                                        </p:tgtEl>
                                        <p:attrNameLst>
                                          <p:attrName>ppt_x</p:attrName>
                                        </p:attrNameLst>
                                      </p:cBhvr>
                                      <p:tavLst>
                                        <p:tav tm="0">
                                          <p:val>
                                            <p:strVal val="#ppt_x"/>
                                          </p:val>
                                        </p:tav>
                                        <p:tav tm="100000">
                                          <p:val>
                                            <p:strVal val="#ppt_x"/>
                                          </p:val>
                                        </p:tav>
                                      </p:tavLst>
                                    </p:anim>
                                    <p:anim calcmode="lin" valueType="num">
                                      <p:cBhvr additive="base">
                                        <p:cTn id="23"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nodeType="clickEffect">
                                  <p:stCondLst>
                                    <p:cond delay="0"/>
                                  </p:stCondLst>
                                  <p:childTnLst>
                                    <p:set>
                                      <p:cBhvr>
                                        <p:cTn id="27" dur="1" fill="hold">
                                          <p:stCondLst>
                                            <p:cond delay="0"/>
                                          </p:stCondLst>
                                        </p:cTn>
                                        <p:tgtEl>
                                          <p:spTgt spid="6"/>
                                        </p:tgtEl>
                                        <p:attrNameLst>
                                          <p:attrName>style.visibility</p:attrName>
                                        </p:attrNameLst>
                                      </p:cBhvr>
                                      <p:to>
                                        <p:strVal val="visible"/>
                                      </p:to>
                                    </p:set>
                                    <p:anim calcmode="lin" valueType="num">
                                      <p:cBhvr additive="base">
                                        <p:cTn id="28" dur="500" fill="hold"/>
                                        <p:tgtEl>
                                          <p:spTgt spid="6"/>
                                        </p:tgtEl>
                                        <p:attrNameLst>
                                          <p:attrName>ppt_x</p:attrName>
                                        </p:attrNameLst>
                                      </p:cBhvr>
                                      <p:tavLst>
                                        <p:tav tm="0">
                                          <p:val>
                                            <p:strVal val="#ppt_x"/>
                                          </p:val>
                                        </p:tav>
                                        <p:tav tm="100000">
                                          <p:val>
                                            <p:strVal val="#ppt_x"/>
                                          </p:val>
                                        </p:tav>
                                      </p:tavLst>
                                    </p:anim>
                                    <p:anim calcmode="lin" valueType="num">
                                      <p:cBhvr additive="base">
                                        <p:cTn id="29"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p:cNvPicPr>
            <a:picLocks noChangeAspect="1"/>
          </p:cNvPicPr>
          <p:nvPr/>
        </p:nvPicPr>
        <p:blipFill>
          <a:blip r:embed="rId2">
            <a:extLst>
              <a:ext uri="{BEBA8EAE-BF5A-486C-A8C5-ECC9F3942E4B}">
                <a14:imgProps xmlns:a14="http://schemas.microsoft.com/office/drawing/2010/main">
                  <a14:imgLayer r:embed="rId3">
                    <a14:imgEffect>
                      <a14:colorTemperature colorTemp="11200"/>
                    </a14:imgEffect>
                    <a14:imgEffect>
                      <a14:brightnessContrast bright="-40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29" name="图片 28"/>
          <p:cNvPicPr>
            <a:picLocks noChangeAspect="1"/>
          </p:cNvPicPr>
          <p:nvPr/>
        </p:nvPicPr>
        <p:blipFill>
          <a:blip r:embed="rId4"/>
          <a:srcRect l="30226" t="54124"/>
          <a:stretch>
            <a:fillRect/>
          </a:stretch>
        </p:blipFill>
        <p:spPr>
          <a:xfrm>
            <a:off x="0" y="0"/>
            <a:ext cx="1305921" cy="858638"/>
          </a:xfrm>
          <a:custGeom>
            <a:avLst/>
            <a:gdLst>
              <a:gd name="connsiteX0" fmla="*/ 0 w 1305921"/>
              <a:gd name="connsiteY0" fmla="*/ 0 h 858638"/>
              <a:gd name="connsiteX1" fmla="*/ 1305921 w 1305921"/>
              <a:gd name="connsiteY1" fmla="*/ 0 h 858638"/>
              <a:gd name="connsiteX2" fmla="*/ 1305921 w 1305921"/>
              <a:gd name="connsiteY2" fmla="*/ 858638 h 858638"/>
              <a:gd name="connsiteX3" fmla="*/ 0 w 1305921"/>
              <a:gd name="connsiteY3" fmla="*/ 858638 h 858638"/>
            </a:gdLst>
            <a:ahLst/>
            <a:cxnLst>
              <a:cxn ang="0">
                <a:pos x="connsiteX0" y="connsiteY0"/>
              </a:cxn>
              <a:cxn ang="0">
                <a:pos x="connsiteX1" y="connsiteY1"/>
              </a:cxn>
              <a:cxn ang="0">
                <a:pos x="connsiteX2" y="connsiteY2"/>
              </a:cxn>
              <a:cxn ang="0">
                <a:pos x="connsiteX3" y="connsiteY3"/>
              </a:cxn>
            </a:cxnLst>
            <a:rect l="l" t="t" r="r" b="b"/>
            <a:pathLst>
              <a:path w="1305921" h="858638">
                <a:moveTo>
                  <a:pt x="0" y="0"/>
                </a:moveTo>
                <a:lnTo>
                  <a:pt x="1305921" y="0"/>
                </a:lnTo>
                <a:lnTo>
                  <a:pt x="1305921" y="858638"/>
                </a:lnTo>
                <a:lnTo>
                  <a:pt x="0" y="858638"/>
                </a:lnTo>
                <a:close/>
              </a:path>
            </a:pathLst>
          </a:custGeom>
        </p:spPr>
      </p:pic>
      <p:pic>
        <p:nvPicPr>
          <p:cNvPr id="30" name="图片 29"/>
          <p:cNvPicPr>
            <a:picLocks noChangeAspect="1"/>
          </p:cNvPicPr>
          <p:nvPr/>
        </p:nvPicPr>
        <p:blipFill>
          <a:blip r:embed="rId5"/>
          <a:srcRect t="62945"/>
          <a:stretch>
            <a:fillRect/>
          </a:stretch>
        </p:blipFill>
        <p:spPr>
          <a:xfrm>
            <a:off x="5120000" y="0"/>
            <a:ext cx="2322777" cy="862954"/>
          </a:xfrm>
          <a:custGeom>
            <a:avLst/>
            <a:gdLst>
              <a:gd name="connsiteX0" fmla="*/ 0 w 2322777"/>
              <a:gd name="connsiteY0" fmla="*/ 0 h 862954"/>
              <a:gd name="connsiteX1" fmla="*/ 2322777 w 2322777"/>
              <a:gd name="connsiteY1" fmla="*/ 0 h 862954"/>
              <a:gd name="connsiteX2" fmla="*/ 2322777 w 2322777"/>
              <a:gd name="connsiteY2" fmla="*/ 862954 h 862954"/>
              <a:gd name="connsiteX3" fmla="*/ 0 w 2322777"/>
              <a:gd name="connsiteY3" fmla="*/ 862954 h 862954"/>
            </a:gdLst>
            <a:ahLst/>
            <a:cxnLst>
              <a:cxn ang="0">
                <a:pos x="connsiteX0" y="connsiteY0"/>
              </a:cxn>
              <a:cxn ang="0">
                <a:pos x="connsiteX1" y="connsiteY1"/>
              </a:cxn>
              <a:cxn ang="0">
                <a:pos x="connsiteX2" y="connsiteY2"/>
              </a:cxn>
              <a:cxn ang="0">
                <a:pos x="connsiteX3" y="connsiteY3"/>
              </a:cxn>
            </a:cxnLst>
            <a:rect l="l" t="t" r="r" b="b"/>
            <a:pathLst>
              <a:path w="2322777" h="862954">
                <a:moveTo>
                  <a:pt x="0" y="0"/>
                </a:moveTo>
                <a:lnTo>
                  <a:pt x="2322777" y="0"/>
                </a:lnTo>
                <a:lnTo>
                  <a:pt x="2322777" y="862954"/>
                </a:lnTo>
                <a:lnTo>
                  <a:pt x="0" y="862954"/>
                </a:lnTo>
                <a:close/>
              </a:path>
            </a:pathLst>
          </a:custGeom>
        </p:spPr>
      </p:pic>
      <p:sp>
        <p:nvSpPr>
          <p:cNvPr id="31" name="矩形 30"/>
          <p:cNvSpPr/>
          <p:nvPr/>
        </p:nvSpPr>
        <p:spPr>
          <a:xfrm>
            <a:off x="0" y="0"/>
            <a:ext cx="12192000" cy="6858000"/>
          </a:xfrm>
          <a:prstGeom prst="rect">
            <a:avLst/>
          </a:prstGeom>
          <a:solidFill>
            <a:schemeClr val="tx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nvGrpSpPr>
          <p:cNvPr id="17" name="组合 16"/>
          <p:cNvGrpSpPr/>
          <p:nvPr/>
        </p:nvGrpSpPr>
        <p:grpSpPr>
          <a:xfrm>
            <a:off x="977389" y="1725125"/>
            <a:ext cx="2849835" cy="2849833"/>
            <a:chOff x="1413324" y="1664562"/>
            <a:chExt cx="1381545" cy="1381544"/>
          </a:xfrm>
        </p:grpSpPr>
        <p:sp>
          <p:nvSpPr>
            <p:cNvPr id="18" name="椭圆 17"/>
            <p:cNvSpPr/>
            <p:nvPr/>
          </p:nvSpPr>
          <p:spPr>
            <a:xfrm>
              <a:off x="1413324" y="1664562"/>
              <a:ext cx="1381545" cy="1381544"/>
            </a:xfrm>
            <a:prstGeom prst="ellipse">
              <a:avLst/>
            </a:prstGeom>
            <a:gradFill flip="none" rotWithShape="1">
              <a:gsLst>
                <a:gs pos="65000">
                  <a:srgbClr val="01E2BC">
                    <a:alpha val="0"/>
                  </a:srgbClr>
                </a:gs>
                <a:gs pos="100000">
                  <a:srgbClr val="01E2BC"/>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dirty="0">
                <a:cs typeface="+mn-ea"/>
                <a:sym typeface="+mn-lt"/>
              </a:endParaRPr>
            </a:p>
          </p:txBody>
        </p:sp>
        <p:sp>
          <p:nvSpPr>
            <p:cNvPr id="19" name="椭圆 18"/>
            <p:cNvSpPr/>
            <p:nvPr/>
          </p:nvSpPr>
          <p:spPr>
            <a:xfrm>
              <a:off x="1516201" y="1767441"/>
              <a:ext cx="1175791" cy="1175790"/>
            </a:xfrm>
            <a:prstGeom prst="ellipse">
              <a:avLst/>
            </a:prstGeom>
            <a:noFill/>
            <a:ln>
              <a:solidFill>
                <a:srgbClr val="2A9995"/>
              </a:solidFill>
            </a:ln>
            <a:effectLst>
              <a:glow rad="38100">
                <a:srgbClr val="01E2BC">
                  <a:alpha val="1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dirty="0">
                <a:cs typeface="+mn-ea"/>
                <a:sym typeface="+mn-lt"/>
              </a:endParaRPr>
            </a:p>
          </p:txBody>
        </p:sp>
        <p:grpSp>
          <p:nvGrpSpPr>
            <p:cNvPr id="20" name="组合 19"/>
            <p:cNvGrpSpPr/>
            <p:nvPr/>
          </p:nvGrpSpPr>
          <p:grpSpPr>
            <a:xfrm>
              <a:off x="1600082" y="1814734"/>
              <a:ext cx="1008029" cy="1081197"/>
              <a:chOff x="4981968" y="4909761"/>
              <a:chExt cx="561350" cy="602097"/>
            </a:xfrm>
            <a:solidFill>
              <a:schemeClr val="bg1"/>
            </a:solidFill>
            <a:effectLst>
              <a:glow rad="50800">
                <a:schemeClr val="bg1">
                  <a:alpha val="10000"/>
                </a:schemeClr>
              </a:glow>
            </a:effectLst>
          </p:grpSpPr>
          <p:sp>
            <p:nvSpPr>
              <p:cNvPr id="22" name="任意多边形 21"/>
              <p:cNvSpPr/>
              <p:nvPr/>
            </p:nvSpPr>
            <p:spPr>
              <a:xfrm>
                <a:off x="4981968" y="4909761"/>
                <a:ext cx="561350" cy="194436"/>
              </a:xfrm>
              <a:custGeom>
                <a:avLst/>
                <a:gdLst>
                  <a:gd name="connsiteX0" fmla="*/ 280675 w 561350"/>
                  <a:gd name="connsiteY0" fmla="*/ 0 h 194436"/>
                  <a:gd name="connsiteX1" fmla="*/ 558070 w 561350"/>
                  <a:gd name="connsiteY1" fmla="*/ 183869 h 194436"/>
                  <a:gd name="connsiteX2" fmla="*/ 561350 w 561350"/>
                  <a:gd name="connsiteY2" fmla="*/ 194436 h 194436"/>
                  <a:gd name="connsiteX3" fmla="*/ 528660 w 561350"/>
                  <a:gd name="connsiteY3" fmla="*/ 194436 h 194436"/>
                  <a:gd name="connsiteX4" fmla="*/ 504584 w 561350"/>
                  <a:gd name="connsiteY4" fmla="*/ 150079 h 194436"/>
                  <a:gd name="connsiteX5" fmla="*/ 280675 w 561350"/>
                  <a:gd name="connsiteY5" fmla="*/ 31028 h 194436"/>
                  <a:gd name="connsiteX6" fmla="*/ 56766 w 561350"/>
                  <a:gd name="connsiteY6" fmla="*/ 150079 h 194436"/>
                  <a:gd name="connsiteX7" fmla="*/ 32690 w 561350"/>
                  <a:gd name="connsiteY7" fmla="*/ 194436 h 194436"/>
                  <a:gd name="connsiteX8" fmla="*/ 0 w 561350"/>
                  <a:gd name="connsiteY8" fmla="*/ 194436 h 194436"/>
                  <a:gd name="connsiteX9" fmla="*/ 3280 w 561350"/>
                  <a:gd name="connsiteY9" fmla="*/ 183869 h 194436"/>
                  <a:gd name="connsiteX10" fmla="*/ 280675 w 561350"/>
                  <a:gd name="connsiteY10" fmla="*/ 0 h 19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61350" h="194436">
                    <a:moveTo>
                      <a:pt x="280675" y="0"/>
                    </a:moveTo>
                    <a:cubicBezTo>
                      <a:pt x="405375" y="0"/>
                      <a:pt x="512368" y="75817"/>
                      <a:pt x="558070" y="183869"/>
                    </a:cubicBezTo>
                    <a:lnTo>
                      <a:pt x="561350" y="194436"/>
                    </a:lnTo>
                    <a:lnTo>
                      <a:pt x="528660" y="194436"/>
                    </a:lnTo>
                    <a:lnTo>
                      <a:pt x="504584" y="150079"/>
                    </a:lnTo>
                    <a:cubicBezTo>
                      <a:pt x="456059" y="78252"/>
                      <a:pt x="373882" y="31028"/>
                      <a:pt x="280675" y="31028"/>
                    </a:cubicBezTo>
                    <a:cubicBezTo>
                      <a:pt x="187468" y="31028"/>
                      <a:pt x="105292" y="78252"/>
                      <a:pt x="56766" y="150079"/>
                    </a:cubicBezTo>
                    <a:lnTo>
                      <a:pt x="32690" y="194436"/>
                    </a:lnTo>
                    <a:lnTo>
                      <a:pt x="0" y="194436"/>
                    </a:lnTo>
                    <a:lnTo>
                      <a:pt x="3280" y="183869"/>
                    </a:lnTo>
                    <a:cubicBezTo>
                      <a:pt x="48983" y="75817"/>
                      <a:pt x="155975" y="0"/>
                      <a:pt x="280675"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dirty="0">
                  <a:cs typeface="+mn-ea"/>
                  <a:sym typeface="+mn-lt"/>
                </a:endParaRPr>
              </a:p>
            </p:txBody>
          </p:sp>
          <p:sp>
            <p:nvSpPr>
              <p:cNvPr id="23" name="任意多边形 22"/>
              <p:cNvSpPr/>
              <p:nvPr/>
            </p:nvSpPr>
            <p:spPr>
              <a:xfrm>
                <a:off x="5028091" y="5397417"/>
                <a:ext cx="132191" cy="92909"/>
              </a:xfrm>
              <a:custGeom>
                <a:avLst/>
                <a:gdLst>
                  <a:gd name="connsiteX0" fmla="*/ 0 w 132191"/>
                  <a:gd name="connsiteY0" fmla="*/ 0 h 92909"/>
                  <a:gd name="connsiteX1" fmla="*/ 40042 w 132191"/>
                  <a:gd name="connsiteY1" fmla="*/ 0 h 92909"/>
                  <a:gd name="connsiteX2" fmla="*/ 43618 w 132191"/>
                  <a:gd name="connsiteY2" fmla="*/ 4334 h 92909"/>
                  <a:gd name="connsiteX3" fmla="*/ 129449 w 132191"/>
                  <a:gd name="connsiteY3" fmla="*/ 62202 h 92909"/>
                  <a:gd name="connsiteX4" fmla="*/ 132191 w 132191"/>
                  <a:gd name="connsiteY4" fmla="*/ 63053 h 92909"/>
                  <a:gd name="connsiteX5" fmla="*/ 124191 w 132191"/>
                  <a:gd name="connsiteY5" fmla="*/ 92909 h 92909"/>
                  <a:gd name="connsiteX6" fmla="*/ 117372 w 132191"/>
                  <a:gd name="connsiteY6" fmla="*/ 90792 h 92909"/>
                  <a:gd name="connsiteX7" fmla="*/ 21678 w 132191"/>
                  <a:gd name="connsiteY7" fmla="*/ 26274 h 92909"/>
                  <a:gd name="connsiteX8" fmla="*/ 0 w 132191"/>
                  <a:gd name="connsiteY8" fmla="*/ 0 h 92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2191" h="92909">
                    <a:moveTo>
                      <a:pt x="0" y="0"/>
                    </a:moveTo>
                    <a:lnTo>
                      <a:pt x="40042" y="0"/>
                    </a:lnTo>
                    <a:lnTo>
                      <a:pt x="43618" y="4334"/>
                    </a:lnTo>
                    <a:cubicBezTo>
                      <a:pt x="68051" y="28767"/>
                      <a:pt x="97144" y="48539"/>
                      <a:pt x="129449" y="62202"/>
                    </a:cubicBezTo>
                    <a:lnTo>
                      <a:pt x="132191" y="63053"/>
                    </a:lnTo>
                    <a:lnTo>
                      <a:pt x="124191" y="92909"/>
                    </a:lnTo>
                    <a:lnTo>
                      <a:pt x="117372" y="90792"/>
                    </a:lnTo>
                    <a:cubicBezTo>
                      <a:pt x="81354" y="75558"/>
                      <a:pt x="48918" y="53514"/>
                      <a:pt x="21678" y="26274"/>
                    </a:cubicBez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dirty="0">
                  <a:cs typeface="+mn-ea"/>
                  <a:sym typeface="+mn-lt"/>
                </a:endParaRPr>
              </a:p>
            </p:txBody>
          </p:sp>
          <p:sp>
            <p:nvSpPr>
              <p:cNvPr id="24" name="任意多边形 23"/>
              <p:cNvSpPr/>
              <p:nvPr/>
            </p:nvSpPr>
            <p:spPr>
              <a:xfrm>
                <a:off x="5195981" y="5397408"/>
                <a:ext cx="301221" cy="114450"/>
              </a:xfrm>
              <a:custGeom>
                <a:avLst/>
                <a:gdLst>
                  <a:gd name="connsiteX0" fmla="*/ 261179 w 301221"/>
                  <a:gd name="connsiteY0" fmla="*/ 0 h 114450"/>
                  <a:gd name="connsiteX1" fmla="*/ 301221 w 301221"/>
                  <a:gd name="connsiteY1" fmla="*/ 0 h 114450"/>
                  <a:gd name="connsiteX2" fmla="*/ 279543 w 301221"/>
                  <a:gd name="connsiteY2" fmla="*/ 26274 h 114450"/>
                  <a:gd name="connsiteX3" fmla="*/ 66666 w 301221"/>
                  <a:gd name="connsiteY3" fmla="*/ 114450 h 114450"/>
                  <a:gd name="connsiteX4" fmla="*/ 5993 w 301221"/>
                  <a:gd name="connsiteY4" fmla="*/ 108334 h 114450"/>
                  <a:gd name="connsiteX5" fmla="*/ 0 w 301221"/>
                  <a:gd name="connsiteY5" fmla="*/ 106474 h 114450"/>
                  <a:gd name="connsiteX6" fmla="*/ 8000 w 301221"/>
                  <a:gd name="connsiteY6" fmla="*/ 76618 h 114450"/>
                  <a:gd name="connsiteX7" fmla="*/ 12247 w 301221"/>
                  <a:gd name="connsiteY7" fmla="*/ 77936 h 114450"/>
                  <a:gd name="connsiteX8" fmla="*/ 66666 w 301221"/>
                  <a:gd name="connsiteY8" fmla="*/ 83422 h 114450"/>
                  <a:gd name="connsiteX9" fmla="*/ 257603 w 301221"/>
                  <a:gd name="connsiteY9" fmla="*/ 4334 h 114450"/>
                  <a:gd name="connsiteX10" fmla="*/ 261179 w 301221"/>
                  <a:gd name="connsiteY10" fmla="*/ 0 h 114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1221" h="114450">
                    <a:moveTo>
                      <a:pt x="261179" y="0"/>
                    </a:moveTo>
                    <a:lnTo>
                      <a:pt x="301221" y="0"/>
                    </a:lnTo>
                    <a:lnTo>
                      <a:pt x="279543" y="26274"/>
                    </a:lnTo>
                    <a:cubicBezTo>
                      <a:pt x="225063" y="80754"/>
                      <a:pt x="149800" y="114450"/>
                      <a:pt x="66666" y="114450"/>
                    </a:cubicBezTo>
                    <a:cubicBezTo>
                      <a:pt x="45883" y="114450"/>
                      <a:pt x="25592" y="112344"/>
                      <a:pt x="5993" y="108334"/>
                    </a:cubicBezTo>
                    <a:lnTo>
                      <a:pt x="0" y="106474"/>
                    </a:lnTo>
                    <a:lnTo>
                      <a:pt x="8000" y="76618"/>
                    </a:lnTo>
                    <a:lnTo>
                      <a:pt x="12247" y="77936"/>
                    </a:lnTo>
                    <a:cubicBezTo>
                      <a:pt x="29825" y="81533"/>
                      <a:pt x="48025" y="83422"/>
                      <a:pt x="66666" y="83422"/>
                    </a:cubicBezTo>
                    <a:cubicBezTo>
                      <a:pt x="141232" y="83422"/>
                      <a:pt x="208738" y="53199"/>
                      <a:pt x="257603" y="4334"/>
                    </a:cubicBezTo>
                    <a:lnTo>
                      <a:pt x="261179"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dirty="0">
                  <a:cs typeface="+mn-ea"/>
                  <a:sym typeface="+mn-lt"/>
                </a:endParaRPr>
              </a:p>
            </p:txBody>
          </p:sp>
        </p:grpSp>
        <p:sp>
          <p:nvSpPr>
            <p:cNvPr id="21" name="文本框 20"/>
            <p:cNvSpPr txBox="1"/>
            <p:nvPr/>
          </p:nvSpPr>
          <p:spPr>
            <a:xfrm>
              <a:off x="1797413" y="2078226"/>
              <a:ext cx="642821" cy="641578"/>
            </a:xfrm>
            <a:prstGeom prst="rect">
              <a:avLst/>
            </a:prstGeom>
            <a:noFill/>
          </p:spPr>
          <p:txBody>
            <a:bodyPr wrap="none" rtlCol="0">
              <a:spAutoFit/>
            </a:bodyPr>
            <a:lstStyle/>
            <a:p>
              <a:r>
                <a:rPr lang="en-US" altLang="zh-CN" sz="8000" b="1" dirty="0">
                  <a:solidFill>
                    <a:schemeClr val="bg1"/>
                  </a:solidFill>
                  <a:cs typeface="+mn-ea"/>
                  <a:sym typeface="+mn-lt"/>
                </a:rPr>
                <a:t>03</a:t>
              </a:r>
              <a:endParaRPr lang="zh-CN" altLang="en-US" sz="8000" b="1" dirty="0">
                <a:solidFill>
                  <a:srgbClr val="01E2BC"/>
                </a:solidFill>
                <a:cs typeface="+mn-ea"/>
                <a:sym typeface="+mn-lt"/>
              </a:endParaRPr>
            </a:p>
          </p:txBody>
        </p:sp>
      </p:grpSp>
      <p:sp>
        <p:nvSpPr>
          <p:cNvPr id="25" name="Rectangle 3"/>
          <p:cNvSpPr txBox="1">
            <a:spLocks noChangeArrowheads="1"/>
          </p:cNvSpPr>
          <p:nvPr/>
        </p:nvSpPr>
        <p:spPr bwMode="auto">
          <a:xfrm>
            <a:off x="4063428" y="2768908"/>
            <a:ext cx="7228862" cy="1938992"/>
          </a:xfrm>
          <a:prstGeom prst="rect">
            <a:avLst/>
          </a:prstGeom>
          <a:noFill/>
        </p:spPr>
        <p:txBody>
          <a:bodyPr wrap="square" rtlCol="0">
            <a:spAutoFit/>
          </a:bodyPr>
          <a:lstStyle>
            <a:defPPr>
              <a:defRPr lang="zh-CN"/>
            </a:defPPr>
            <a:lvl1pPr marL="342900" indent="-342900">
              <a:buFont typeface="Wingdings" panose="05000000000000000000" pitchFamily="2" charset="2"/>
              <a:buChar char="Ø"/>
              <a:defRPr sz="2400">
                <a:gradFill>
                  <a:gsLst>
                    <a:gs pos="0">
                      <a:schemeClr val="bg1"/>
                    </a:gs>
                    <a:gs pos="100000">
                      <a:srgbClr val="2A9995"/>
                    </a:gs>
                  </a:gsLst>
                  <a:lin ang="5400000" scaled="1"/>
                </a:gradFill>
                <a:effectLst>
                  <a:glow rad="88900">
                    <a:srgbClr val="073780">
                      <a:alpha val="58000"/>
                    </a:srgbClr>
                  </a:glow>
                </a:effectLst>
                <a:latin typeface="经典综艺体简" panose="02010609000101010101" pitchFamily="49" charset="-122"/>
                <a:ea typeface="经典综艺体简" panose="02010609000101010101" pitchFamily="49" charset="-122"/>
                <a:cs typeface="经典综艺体简" panose="02010609000101010101" pitchFamily="49" charset="-122"/>
              </a:defRPr>
            </a:lvl1pPr>
          </a:lstStyle>
          <a:p>
            <a:pPr marL="0" indent="0">
              <a:buNone/>
            </a:pPr>
            <a:r>
              <a:rPr lang="zh-CN" altLang="en-US" sz="6000" b="1" dirty="0">
                <a:latin typeface="+mn-lt"/>
                <a:ea typeface="+mn-ea"/>
                <a:cs typeface="+mn-ea"/>
                <a:sym typeface="Arial" panose="020B0604020202020204" pitchFamily="34" charset="0"/>
              </a:rPr>
              <a:t>数据可视化设计过程</a:t>
            </a:r>
          </a:p>
          <a:p>
            <a:pPr marL="0" indent="0">
              <a:buNone/>
            </a:pPr>
            <a:endParaRPr lang="zh-CN" altLang="en-US" sz="6000" b="1" dirty="0">
              <a:latin typeface="+mn-lt"/>
              <a:ea typeface="+mn-ea"/>
              <a:cs typeface="+mn-ea"/>
              <a:sym typeface="+mn-lt"/>
            </a:endParaRPr>
          </a:p>
        </p:txBody>
      </p:sp>
      <p:cxnSp>
        <p:nvCxnSpPr>
          <p:cNvPr id="26" name="Straight Connector 4"/>
          <p:cNvCxnSpPr/>
          <p:nvPr/>
        </p:nvCxnSpPr>
        <p:spPr>
          <a:xfrm>
            <a:off x="3948410" y="3998828"/>
            <a:ext cx="7222693" cy="0"/>
          </a:xfrm>
          <a:prstGeom prst="line">
            <a:avLst/>
          </a:prstGeom>
          <a:ln w="3175">
            <a:gradFill>
              <a:gsLst>
                <a:gs pos="0">
                  <a:schemeClr val="accent1">
                    <a:lumMod val="5000"/>
                    <a:lumOff val="95000"/>
                  </a:schemeClr>
                </a:gs>
                <a:gs pos="74000">
                  <a:schemeClr val="accent1">
                    <a:lumMod val="45000"/>
                    <a:lumOff val="55000"/>
                  </a:schemeClr>
                </a:gs>
                <a:gs pos="83000">
                  <a:srgbClr val="163A46"/>
                </a:gs>
                <a:gs pos="100000">
                  <a:schemeClr val="accent1">
                    <a:lumMod val="30000"/>
                    <a:lumOff val="70000"/>
                  </a:schemeClr>
                </a:gs>
              </a:gsLst>
              <a:lin ang="5400000" scaled="1"/>
            </a:gradFill>
          </a:ln>
        </p:spPr>
        <p:style>
          <a:lnRef idx="1">
            <a:schemeClr val="accent1"/>
          </a:lnRef>
          <a:fillRef idx="0">
            <a:schemeClr val="accent1"/>
          </a:fillRef>
          <a:effectRef idx="0">
            <a:schemeClr val="accent1"/>
          </a:effectRef>
          <a:fontRef idx="minor">
            <a:schemeClr val="tx1"/>
          </a:fontRef>
        </p:style>
      </p:cxnSp>
      <p:pic>
        <p:nvPicPr>
          <p:cNvPr id="16" name="图片 15">
            <a:extLst>
              <a:ext uri="{FF2B5EF4-FFF2-40B4-BE49-F238E27FC236}">
                <a16:creationId xmlns:a16="http://schemas.microsoft.com/office/drawing/2014/main" id="{0172F232-689C-4BA2-B576-DD74B58440B6}"/>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r="6292" b="27165"/>
          <a:stretch/>
        </p:blipFill>
        <p:spPr>
          <a:xfrm>
            <a:off x="10960768" y="279048"/>
            <a:ext cx="878305" cy="579590"/>
          </a:xfrm>
          <a:prstGeom prst="rect">
            <a:avLst/>
          </a:prstGeom>
          <a:noFill/>
          <a:ln>
            <a:noFill/>
          </a:ln>
        </p:spPr>
      </p:pic>
    </p:spTree>
    <p:extLst>
      <p:ext uri="{BB962C8B-B14F-4D97-AF65-F5344CB8AC3E}">
        <p14:creationId xmlns:p14="http://schemas.microsoft.com/office/powerpoint/2010/main" val="361138286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1000" fill="hold"/>
                                        <p:tgtEl>
                                          <p:spTgt spid="17"/>
                                        </p:tgtEl>
                                        <p:attrNameLst>
                                          <p:attrName>ppt_w</p:attrName>
                                        </p:attrNameLst>
                                      </p:cBhvr>
                                      <p:tavLst>
                                        <p:tav tm="0">
                                          <p:val>
                                            <p:fltVal val="0"/>
                                          </p:val>
                                        </p:tav>
                                        <p:tav tm="100000">
                                          <p:val>
                                            <p:strVal val="#ppt_w"/>
                                          </p:val>
                                        </p:tav>
                                      </p:tavLst>
                                    </p:anim>
                                    <p:anim calcmode="lin" valueType="num">
                                      <p:cBhvr>
                                        <p:cTn id="8" dur="1000" fill="hold"/>
                                        <p:tgtEl>
                                          <p:spTgt spid="17"/>
                                        </p:tgtEl>
                                        <p:attrNameLst>
                                          <p:attrName>ppt_h</p:attrName>
                                        </p:attrNameLst>
                                      </p:cBhvr>
                                      <p:tavLst>
                                        <p:tav tm="0">
                                          <p:val>
                                            <p:fltVal val="0"/>
                                          </p:val>
                                        </p:tav>
                                        <p:tav tm="100000">
                                          <p:val>
                                            <p:strVal val="#ppt_h"/>
                                          </p:val>
                                        </p:tav>
                                      </p:tavLst>
                                    </p:anim>
                                    <p:anim calcmode="lin" valueType="num">
                                      <p:cBhvr>
                                        <p:cTn id="9" dur="1000" fill="hold"/>
                                        <p:tgtEl>
                                          <p:spTgt spid="17"/>
                                        </p:tgtEl>
                                        <p:attrNameLst>
                                          <p:attrName>style.rotation</p:attrName>
                                        </p:attrNameLst>
                                      </p:cBhvr>
                                      <p:tavLst>
                                        <p:tav tm="0">
                                          <p:val>
                                            <p:fltVal val="90"/>
                                          </p:val>
                                        </p:tav>
                                        <p:tav tm="100000">
                                          <p:val>
                                            <p:fltVal val="0"/>
                                          </p:val>
                                        </p:tav>
                                      </p:tavLst>
                                    </p:anim>
                                    <p:animEffect transition="in" filter="fade">
                                      <p:cBhvr>
                                        <p:cTn id="10" dur="1000"/>
                                        <p:tgtEl>
                                          <p:spTgt spid="17"/>
                                        </p:tgtEl>
                                      </p:cBhvr>
                                    </p:animEffect>
                                  </p:childTnLst>
                                </p:cTn>
                              </p:par>
                            </p:childTnLst>
                          </p:cTn>
                        </p:par>
                        <p:par>
                          <p:cTn id="11" fill="hold">
                            <p:stCondLst>
                              <p:cond delay="1000"/>
                            </p:stCondLst>
                            <p:childTnLst>
                              <p:par>
                                <p:cTn id="12" presetID="12" presetClass="entr" presetSubtype="1" fill="hold" grpId="0" nodeType="afterEffect">
                                  <p:stCondLst>
                                    <p:cond delay="0"/>
                                  </p:stCondLst>
                                  <p:iterate type="lt">
                                    <p:tmPct val="10000"/>
                                  </p:iterate>
                                  <p:childTnLst>
                                    <p:set>
                                      <p:cBhvr>
                                        <p:cTn id="13" dur="1" fill="hold">
                                          <p:stCondLst>
                                            <p:cond delay="0"/>
                                          </p:stCondLst>
                                        </p:cTn>
                                        <p:tgtEl>
                                          <p:spTgt spid="25"/>
                                        </p:tgtEl>
                                        <p:attrNameLst>
                                          <p:attrName>style.visibility</p:attrName>
                                        </p:attrNameLst>
                                      </p:cBhvr>
                                      <p:to>
                                        <p:strVal val="visible"/>
                                      </p:to>
                                    </p:set>
                                    <p:anim calcmode="lin" valueType="num">
                                      <p:cBhvr additive="base">
                                        <p:cTn id="14" dur="500"/>
                                        <p:tgtEl>
                                          <p:spTgt spid="25"/>
                                        </p:tgtEl>
                                        <p:attrNameLst>
                                          <p:attrName>ppt_y</p:attrName>
                                        </p:attrNameLst>
                                      </p:cBhvr>
                                      <p:tavLst>
                                        <p:tav tm="0">
                                          <p:val>
                                            <p:strVal val="#ppt_y-#ppt_h*1.125000"/>
                                          </p:val>
                                        </p:tav>
                                        <p:tav tm="100000">
                                          <p:val>
                                            <p:strVal val="#ppt_y"/>
                                          </p:val>
                                        </p:tav>
                                      </p:tavLst>
                                    </p:anim>
                                    <p:animEffect transition="in" filter="wipe(down)">
                                      <p:cBhvr>
                                        <p:cTn id="15" dur="500"/>
                                        <p:tgtEl>
                                          <p:spTgt spid="25"/>
                                        </p:tgtEl>
                                      </p:cBhvr>
                                    </p:animEffect>
                                  </p:childTnLst>
                                </p:cTn>
                              </p:par>
                            </p:childTnLst>
                          </p:cTn>
                        </p:par>
                        <p:par>
                          <p:cTn id="16" fill="hold">
                            <p:stCondLst>
                              <p:cond delay="1900"/>
                            </p:stCondLst>
                            <p:childTnLst>
                              <p:par>
                                <p:cTn id="17" presetID="22" presetClass="entr" presetSubtype="8" fill="hold" nodeType="after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wipe(left)">
                                      <p:cBhvr>
                                        <p:cTn id="19"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qpucbz0z">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sz="3200" dirty="0" smtClean="0">
            <a:solidFill>
              <a:schemeClr val="bg1"/>
            </a:solidFill>
            <a:latin typeface="印品黑体" panose="00000500000000000000" pitchFamily="2" charset="-122"/>
            <a:ea typeface="印品黑体" panose="00000500000000000000" pitchFamily="2" charset="-122"/>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2907</TotalTime>
  <Words>676</Words>
  <Application>Microsoft Office PowerPoint</Application>
  <PresentationFormat>宽屏</PresentationFormat>
  <Paragraphs>85</Paragraphs>
  <Slides>17</Slides>
  <Notes>2</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17</vt:i4>
      </vt:variant>
    </vt:vector>
  </HeadingPairs>
  <TitlesOfParts>
    <vt:vector size="24" baseType="lpstr">
      <vt:lpstr>等线</vt:lpstr>
      <vt:lpstr>微软雅黑</vt:lpstr>
      <vt:lpstr>印品黑体</vt:lpstr>
      <vt:lpstr>Arial</vt:lpstr>
      <vt:lpstr>Impact</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苧 王</dc:creator>
  <cp:lastModifiedBy>hemeng1120@qq.com</cp:lastModifiedBy>
  <cp:revision>100</cp:revision>
  <dcterms:created xsi:type="dcterms:W3CDTF">2019-06-28T03:13:00Z</dcterms:created>
  <dcterms:modified xsi:type="dcterms:W3CDTF">2024-03-13T18:03:33Z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2052-11.1.0.10314</vt:lpwstr>
  </property>
</Properties>
</file>